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Lst>
  <p:sldIdLst>
    <p:sldId id="256" r:id="rId7"/>
    <p:sldId id="257" r:id="rId8"/>
    <p:sldId id="258" r:id="rId9"/>
    <p:sldId id="259" r:id="rId10"/>
    <p:sldId id="260" r:id="rId11"/>
    <p:sldId id="261" r:id="rId12"/>
    <p:sldId id="262" r:id="rId13"/>
    <p:sldId id="263" r:id="rId14"/>
    <p:sldId id="266" r:id="rId15"/>
    <p:sldId id="264" r:id="rId16"/>
    <p:sldId id="265" r:id="rId17"/>
    <p:sldId id="269" r:id="rId18"/>
    <p:sldId id="267" r:id="rId19"/>
    <p:sldId id="268" r:id="rId20"/>
  </p:sldIdLst>
  <p:sldSz cx="9144000" cy="5143500" type="screen16x9"/>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200CAF-E6DC-D304-476D-4C41D01CEB47}" v="17" dt="2024-02-06T08:09:13.983"/>
    <p1510:client id="{B9E1A2B4-17DC-5ABF-6945-A8140E4722A9}" v="247" dt="2024-02-06T10:24:40.893"/>
    <p1510:client id="{BF3529EE-3C7B-CE13-47B3-C519DA0ED990}" v="1" dt="2024-02-06T08:09:45.2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3"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4"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7"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8"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9"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41"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2"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3"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4"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5"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6"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EDAD1645-5BA7-407F-808D-6144B04F6C54}" type="slidenum">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63"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sldNum" idx="1"/>
          </p:nvPr>
        </p:nvSpPr>
        <p:spPr/>
        <p:txBody>
          <a:bodyPr/>
          <a:lstStyle/>
          <a:p>
            <a:fld id="{900A4824-44C4-4D63-8EC8-416DA0C6C077}" type="slidenum">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65"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sldNum" idx="1"/>
          </p:nvPr>
        </p:nvSpPr>
        <p:spPr/>
        <p:txBody>
          <a:bodyPr/>
          <a:lstStyle/>
          <a:p>
            <a:fld id="{A92DD9CB-3B2F-4345-A8B3-3CBEC5DA1D04}" type="slidenum">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67"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8"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sldNum" idx="1"/>
          </p:nvPr>
        </p:nvSpPr>
        <p:spPr/>
        <p:txBody>
          <a:bodyPr/>
          <a:lstStyle/>
          <a:p>
            <a:fld id="{AF24D4DB-2E0C-4D83-AE25-22647A2F31B2}" type="slidenum">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 name="PlaceHolder 2"/>
          <p:cNvSpPr>
            <a:spLocks noGrp="1"/>
          </p:cNvSpPr>
          <p:nvPr>
            <p:ph type="sldNum" idx="1"/>
          </p:nvPr>
        </p:nvSpPr>
        <p:spPr/>
        <p:txBody>
          <a:bodyPr/>
          <a:lstStyle/>
          <a:p>
            <a:fld id="{A388A79D-78D3-4041-86D1-19734F32BCDF}" type="slidenum">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0"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sldNum" idx="1"/>
          </p:nvPr>
        </p:nvSpPr>
        <p:spPr/>
        <p:txBody>
          <a:bodyPr/>
          <a:lstStyle/>
          <a:p>
            <a:fld id="{4B836AB5-4DC4-47AF-BA1C-17BDFA1A9FF5}" type="slidenum">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72"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3"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4"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sldNum" idx="1"/>
          </p:nvPr>
        </p:nvSpPr>
        <p:spPr/>
        <p:txBody>
          <a:bodyPr/>
          <a:lstStyle/>
          <a:p>
            <a:fld id="{1604EC9F-1CEA-44AE-AA8B-E4296C100019}"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2"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76"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7"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8"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sldNum" idx="1"/>
          </p:nvPr>
        </p:nvSpPr>
        <p:spPr/>
        <p:txBody>
          <a:bodyPr/>
          <a:lstStyle/>
          <a:p>
            <a:fld id="{AF86C3E6-CEB8-4F1D-A67B-0A328AAD1388}" type="slidenum">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80"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81"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82"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sldNum" idx="1"/>
          </p:nvPr>
        </p:nvSpPr>
        <p:spPr/>
        <p:txBody>
          <a:bodyPr/>
          <a:lstStyle/>
          <a:p>
            <a:fld id="{40283191-6CCE-43CD-8765-A046EDEDB7E3}" type="slidenum">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84"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85"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sldNum" idx="1"/>
          </p:nvPr>
        </p:nvSpPr>
        <p:spPr/>
        <p:txBody>
          <a:bodyPr/>
          <a:lstStyle/>
          <a:p>
            <a:fld id="{07FDC14E-C356-48BA-8B17-9A56DA3D477C}" type="slidenum">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87"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88"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89"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0"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 name="PlaceHolder 6"/>
          <p:cNvSpPr>
            <a:spLocks noGrp="1"/>
          </p:cNvSpPr>
          <p:nvPr>
            <p:ph type="sldNum" idx="1"/>
          </p:nvPr>
        </p:nvSpPr>
        <p:spPr/>
        <p:txBody>
          <a:bodyPr/>
          <a:lstStyle/>
          <a:p>
            <a:fld id="{B3385701-5A95-437C-A7BA-7C3A1144FB15}" type="slidenum">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92"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3"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4"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5"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6"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7"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 name="PlaceHolder 8"/>
          <p:cNvSpPr>
            <a:spLocks noGrp="1"/>
          </p:cNvSpPr>
          <p:nvPr>
            <p:ph type="sldNum" idx="1"/>
          </p:nvPr>
        </p:nvSpPr>
        <p:spPr/>
        <p:txBody>
          <a:bodyPr/>
          <a:lstStyle/>
          <a:p>
            <a:fld id="{E481C57B-3E23-48EE-96DA-F24E8DB21842}" type="slidenum">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2"/>
          </p:nvPr>
        </p:nvSpPr>
        <p:spPr/>
        <p:txBody>
          <a:bodyPr/>
          <a:lstStyle/>
          <a:p>
            <a:fld id="{DF152E09-FC0B-4287-9F44-2B0A61C6931E}" type="slidenum">
              <a:t>‹Nº›</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07"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sldNum" idx="2"/>
          </p:nvPr>
        </p:nvSpPr>
        <p:spPr/>
        <p:txBody>
          <a:bodyPr/>
          <a:lstStyle/>
          <a:p>
            <a:fld id="{BFC58E98-A90B-4463-A94B-A6C0F393B05C}" type="slidenum">
              <a:t>‹Nº›</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09"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sldNum" idx="2"/>
          </p:nvPr>
        </p:nvSpPr>
        <p:spPr/>
        <p:txBody>
          <a:bodyPr/>
          <a:lstStyle/>
          <a:p>
            <a:fld id="{5CE7956D-192A-4158-997A-3283C6E9BD2E}" type="slidenum">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11"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12"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sldNum" idx="2"/>
          </p:nvPr>
        </p:nvSpPr>
        <p:spPr/>
        <p:txBody>
          <a:bodyPr/>
          <a:lstStyle/>
          <a:p>
            <a:fld id="{A602E1C0-2BEC-465B-9BC9-3496E2404FF5}" type="slidenum">
              <a:t>‹Nº›</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 name="PlaceHolder 2"/>
          <p:cNvSpPr>
            <a:spLocks noGrp="1"/>
          </p:cNvSpPr>
          <p:nvPr>
            <p:ph type="sldNum" idx="2"/>
          </p:nvPr>
        </p:nvSpPr>
        <p:spPr/>
        <p:txBody>
          <a:bodyPr/>
          <a:lstStyle/>
          <a:p>
            <a:fld id="{3C6E6DB0-1795-4F15-870E-7C51315BB779}"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4"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4"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sldNum" idx="2"/>
          </p:nvPr>
        </p:nvSpPr>
        <p:spPr/>
        <p:txBody>
          <a:bodyPr/>
          <a:lstStyle/>
          <a:p>
            <a:fld id="{75313524-AA14-467F-BE96-53ED94E2D523}" type="slidenum">
              <a:t>‹Nº›</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1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17"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18"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sldNum" idx="2"/>
          </p:nvPr>
        </p:nvSpPr>
        <p:spPr/>
        <p:txBody>
          <a:bodyPr/>
          <a:lstStyle/>
          <a:p>
            <a:fld id="{2FADA203-9B78-430F-BB37-4EFFFC7895F6}" type="slidenum">
              <a:t>‹Nº›</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20"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21"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22"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sldNum" idx="2"/>
          </p:nvPr>
        </p:nvSpPr>
        <p:spPr/>
        <p:txBody>
          <a:bodyPr/>
          <a:lstStyle/>
          <a:p>
            <a:fld id="{7E0C121F-B7B2-4819-AA7D-B13BEAC3BDAE}" type="slidenum">
              <a:t>‹Nº›</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24"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2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26"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sldNum" idx="2"/>
          </p:nvPr>
        </p:nvSpPr>
        <p:spPr/>
        <p:txBody>
          <a:bodyPr/>
          <a:lstStyle/>
          <a:p>
            <a:fld id="{ABF64923-9CBA-4928-A477-CCE660AE8E8D}" type="slidenum">
              <a:t>‹Nº›</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28"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29"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sldNum" idx="2"/>
          </p:nvPr>
        </p:nvSpPr>
        <p:spPr/>
        <p:txBody>
          <a:bodyPr/>
          <a:lstStyle/>
          <a:p>
            <a:fld id="{439471D9-1664-4FF6-82EE-CCC41969F9BD}" type="slidenum">
              <a:t>‹Nº›</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3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32"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33"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34"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 name="PlaceHolder 6"/>
          <p:cNvSpPr>
            <a:spLocks noGrp="1"/>
          </p:cNvSpPr>
          <p:nvPr>
            <p:ph type="sldNum" idx="2"/>
          </p:nvPr>
        </p:nvSpPr>
        <p:spPr/>
        <p:txBody>
          <a:bodyPr/>
          <a:lstStyle/>
          <a:p>
            <a:fld id="{DC52FCCF-3246-426E-BB9A-A47304F5B91E}" type="slidenum">
              <a:t>‹Nº›</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36"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37"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38"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39"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40"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41"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 name="PlaceHolder 8"/>
          <p:cNvSpPr>
            <a:spLocks noGrp="1"/>
          </p:cNvSpPr>
          <p:nvPr>
            <p:ph type="sldNum" idx="2"/>
          </p:nvPr>
        </p:nvSpPr>
        <p:spPr/>
        <p:txBody>
          <a:bodyPr/>
          <a:lstStyle/>
          <a:p>
            <a:fld id="{AE19F8AC-A621-4EFE-BA65-43D92808105F}" type="slidenum">
              <a:t>‹Nº›</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3"/>
          </p:nvPr>
        </p:nvSpPr>
        <p:spPr/>
        <p:txBody>
          <a:bodyPr/>
          <a:lstStyle/>
          <a:p>
            <a:fld id="{1B2C507D-7524-4252-9772-7F26B990A753}" type="slidenum">
              <a:t>‹Nº›</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58"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sldNum" idx="3"/>
          </p:nvPr>
        </p:nvSpPr>
        <p:spPr/>
        <p:txBody>
          <a:bodyPr/>
          <a:lstStyle/>
          <a:p>
            <a:fld id="{5591EFAF-95CA-4D17-A3B1-BF54FED5A206}" type="slidenum">
              <a:t>‹Nº›</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60"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sldNum" idx="3"/>
          </p:nvPr>
        </p:nvSpPr>
        <p:spPr/>
        <p:txBody>
          <a:bodyPr/>
          <a:lstStyle/>
          <a:p>
            <a:fld id="{62ACB728-9748-4E13-A683-1059B424DCA8}"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6"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7"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62"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63"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sldNum" idx="3"/>
          </p:nvPr>
        </p:nvSpPr>
        <p:spPr/>
        <p:txBody>
          <a:bodyPr/>
          <a:lstStyle/>
          <a:p>
            <a:fld id="{891B3FFA-48D6-4F71-89E1-CD4FB1A1EF59}" type="slidenum">
              <a:t>‹Nº›</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 name="PlaceHolder 2"/>
          <p:cNvSpPr>
            <a:spLocks noGrp="1"/>
          </p:cNvSpPr>
          <p:nvPr>
            <p:ph type="sldNum" idx="3"/>
          </p:nvPr>
        </p:nvSpPr>
        <p:spPr/>
        <p:txBody>
          <a:bodyPr/>
          <a:lstStyle/>
          <a:p>
            <a:fld id="{9CB77072-510D-40C6-8F9A-9A448F7F861B}" type="slidenum">
              <a:t>‹Nº›</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5"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sldNum" idx="3"/>
          </p:nvPr>
        </p:nvSpPr>
        <p:spPr/>
        <p:txBody>
          <a:bodyPr/>
          <a:lstStyle/>
          <a:p>
            <a:fld id="{A2C75436-BF6D-4676-8914-E6D52013DBEF}" type="slidenum">
              <a:t>‹Nº›</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67"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68"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69"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sldNum" idx="3"/>
          </p:nvPr>
        </p:nvSpPr>
        <p:spPr/>
        <p:txBody>
          <a:bodyPr/>
          <a:lstStyle/>
          <a:p>
            <a:fld id="{B4256A89-C360-47EE-9590-651EB1CFB771}" type="slidenum">
              <a:t>‹Nº›</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71"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72"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73"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sldNum" idx="3"/>
          </p:nvPr>
        </p:nvSpPr>
        <p:spPr/>
        <p:txBody>
          <a:bodyPr/>
          <a:lstStyle/>
          <a:p>
            <a:fld id="{8C1813B1-B1BB-486F-B592-CCBC1C89F858}" type="slidenum">
              <a:t>‹Nº›</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75"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76"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77"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sldNum" idx="3"/>
          </p:nvPr>
        </p:nvSpPr>
        <p:spPr/>
        <p:txBody>
          <a:bodyPr/>
          <a:lstStyle/>
          <a:p>
            <a:fld id="{45198AAD-BE7C-4E2C-8608-AE7D2893CC58}" type="slidenum">
              <a:t>‹Nº›</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79"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80"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sldNum" idx="3"/>
          </p:nvPr>
        </p:nvSpPr>
        <p:spPr/>
        <p:txBody>
          <a:bodyPr/>
          <a:lstStyle/>
          <a:p>
            <a:fld id="{0E1A27AD-66F6-4E7A-8FB3-7A7FB49EF6E1}" type="slidenum">
              <a:t>‹Nº›</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82"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83"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84"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85"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 name="PlaceHolder 6"/>
          <p:cNvSpPr>
            <a:spLocks noGrp="1"/>
          </p:cNvSpPr>
          <p:nvPr>
            <p:ph type="sldNum" idx="3"/>
          </p:nvPr>
        </p:nvSpPr>
        <p:spPr/>
        <p:txBody>
          <a:bodyPr/>
          <a:lstStyle/>
          <a:p>
            <a:fld id="{DC89DA6B-16EA-404A-80DC-44395961689B}" type="slidenum">
              <a:t>‹Nº›</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87"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88"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89"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90"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91"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92"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 name="PlaceHolder 8"/>
          <p:cNvSpPr>
            <a:spLocks noGrp="1"/>
          </p:cNvSpPr>
          <p:nvPr>
            <p:ph type="sldNum" idx="3"/>
          </p:nvPr>
        </p:nvSpPr>
        <p:spPr/>
        <p:txBody>
          <a:bodyPr/>
          <a:lstStyle/>
          <a:p>
            <a:fld id="{625C4989-9CF2-4DB4-8F80-B373B85C835A}" type="slidenum">
              <a:t>‹Nº›</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4"/>
          </p:nvPr>
        </p:nvSpPr>
        <p:spPr/>
        <p:txBody>
          <a:bodyPr/>
          <a:lstStyle/>
          <a:p>
            <a:fld id="{154C0E39-DCA2-416A-822E-63303C50CA8C}"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09"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sldNum" idx="4"/>
          </p:nvPr>
        </p:nvSpPr>
        <p:spPr/>
        <p:txBody>
          <a:bodyPr/>
          <a:lstStyle/>
          <a:p>
            <a:fld id="{40616D06-4C6C-4DDF-8FE6-6B957BE82FA3}" type="slidenum">
              <a:t>‹Nº›</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11"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sldNum" idx="4"/>
          </p:nvPr>
        </p:nvSpPr>
        <p:spPr/>
        <p:txBody>
          <a:bodyPr/>
          <a:lstStyle/>
          <a:p>
            <a:fld id="{9F5ED107-98C3-4ACC-8FB7-832E5DF4EBD2}" type="slidenum">
              <a:t>‹Nº›</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13"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14"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sldNum" idx="4"/>
          </p:nvPr>
        </p:nvSpPr>
        <p:spPr/>
        <p:txBody>
          <a:bodyPr/>
          <a:lstStyle/>
          <a:p>
            <a:fld id="{7D10CB95-D6A4-4259-8056-0DE9F7FE36A4}" type="slidenum">
              <a:t>‹Nº›</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 name="PlaceHolder 2"/>
          <p:cNvSpPr>
            <a:spLocks noGrp="1"/>
          </p:cNvSpPr>
          <p:nvPr>
            <p:ph type="sldNum" idx="4"/>
          </p:nvPr>
        </p:nvSpPr>
        <p:spPr/>
        <p:txBody>
          <a:bodyPr/>
          <a:lstStyle/>
          <a:p>
            <a:fld id="{3C291402-0493-4849-A923-98924AFF6FBC}" type="slidenum">
              <a:t>‹Nº›</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6"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sldNum" idx="4"/>
          </p:nvPr>
        </p:nvSpPr>
        <p:spPr/>
        <p:txBody>
          <a:bodyPr/>
          <a:lstStyle/>
          <a:p>
            <a:fld id="{7C5E5AEC-578F-46F5-9861-11C414635A21}" type="slidenum">
              <a:t>‹Nº›</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18"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19"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20"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sldNum" idx="4"/>
          </p:nvPr>
        </p:nvSpPr>
        <p:spPr/>
        <p:txBody>
          <a:bodyPr/>
          <a:lstStyle/>
          <a:p>
            <a:fld id="{7C35F2EE-7DD0-41A6-AEC0-3EE5292EAC8D}" type="slidenum">
              <a:t>‹Nº›</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22"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23"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24"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sldNum" idx="4"/>
          </p:nvPr>
        </p:nvSpPr>
        <p:spPr/>
        <p:txBody>
          <a:bodyPr/>
          <a:lstStyle/>
          <a:p>
            <a:fld id="{39497DA0-4157-4838-80E0-719D06C01E5D}" type="slidenum">
              <a:t>‹Nº›</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2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27"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28"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sldNum" idx="4"/>
          </p:nvPr>
        </p:nvSpPr>
        <p:spPr/>
        <p:txBody>
          <a:bodyPr/>
          <a:lstStyle/>
          <a:p>
            <a:fld id="{208133D8-BE22-4E74-B2F6-2B8289173F50}" type="slidenum">
              <a:t>‹Nº›</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30"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31"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sldNum" idx="4"/>
          </p:nvPr>
        </p:nvSpPr>
        <p:spPr/>
        <p:txBody>
          <a:bodyPr/>
          <a:lstStyle/>
          <a:p>
            <a:fld id="{61F2A2F8-B1BC-469D-8E35-8E3E46BC939E}" type="slidenum">
              <a:t>‹Nº›</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33"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34"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35"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36"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 name="PlaceHolder 6"/>
          <p:cNvSpPr>
            <a:spLocks noGrp="1"/>
          </p:cNvSpPr>
          <p:nvPr>
            <p:ph type="sldNum" idx="4"/>
          </p:nvPr>
        </p:nvSpPr>
        <p:spPr/>
        <p:txBody>
          <a:bodyPr/>
          <a:lstStyle/>
          <a:p>
            <a:fld id="{2FE18C9F-0E43-4CC4-9C5D-46DBE217823D}"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38"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39"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40"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41"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42"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43"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 name="PlaceHolder 8"/>
          <p:cNvSpPr>
            <a:spLocks noGrp="1"/>
          </p:cNvSpPr>
          <p:nvPr>
            <p:ph type="sldNum" idx="4"/>
          </p:nvPr>
        </p:nvSpPr>
        <p:spPr/>
        <p:txBody>
          <a:bodyPr/>
          <a:lstStyle/>
          <a:p>
            <a:fld id="{E1E89B70-9CC3-4F4E-9699-1EAC6C277742}" type="slidenum">
              <a:t>‹Nº›</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5"/>
          </p:nvPr>
        </p:nvSpPr>
        <p:spPr/>
        <p:txBody>
          <a:bodyPr/>
          <a:lstStyle/>
          <a:p>
            <a:fld id="{ACD8C54A-29B5-4D9E-9BF7-CC4F4C9AE614}" type="slidenum">
              <a:t>‹Nº›</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5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53"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sldNum" idx="5"/>
          </p:nvPr>
        </p:nvSpPr>
        <p:spPr/>
        <p:txBody>
          <a:bodyPr/>
          <a:lstStyle/>
          <a:p>
            <a:fld id="{4F60F8DA-BD3E-458F-ADBE-CE00606B6B37}" type="slidenum">
              <a:t>‹Nº›</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55"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sldNum" idx="5"/>
          </p:nvPr>
        </p:nvSpPr>
        <p:spPr/>
        <p:txBody>
          <a:bodyPr/>
          <a:lstStyle/>
          <a:p>
            <a:fld id="{5DF589EA-AE55-497D-834F-72F2EBB2D0B2}" type="slidenum">
              <a:t>‹Nº›</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57"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58"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sldNum" idx="5"/>
          </p:nvPr>
        </p:nvSpPr>
        <p:spPr/>
        <p:txBody>
          <a:bodyPr/>
          <a:lstStyle/>
          <a:p>
            <a:fld id="{51BB0CD4-74DA-4C20-931C-1F1DDA8C20EA}" type="slidenum">
              <a:t>‹Nº›</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 name="PlaceHolder 2"/>
          <p:cNvSpPr>
            <a:spLocks noGrp="1"/>
          </p:cNvSpPr>
          <p:nvPr>
            <p:ph type="sldNum" idx="5"/>
          </p:nvPr>
        </p:nvSpPr>
        <p:spPr/>
        <p:txBody>
          <a:bodyPr/>
          <a:lstStyle/>
          <a:p>
            <a:fld id="{ED8E0252-2CFC-4A8F-AF33-7FED8E741E33}" type="slidenum">
              <a:t>‹Nº›</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60"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sldNum" idx="5"/>
          </p:nvPr>
        </p:nvSpPr>
        <p:spPr/>
        <p:txBody>
          <a:bodyPr/>
          <a:lstStyle/>
          <a:p>
            <a:fld id="{CD5A5D9F-D6BD-40C9-81CB-D2D8CD924345}" type="slidenum">
              <a:t>‹Nº›</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62"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63"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64"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sldNum" idx="5"/>
          </p:nvPr>
        </p:nvSpPr>
        <p:spPr/>
        <p:txBody>
          <a:bodyPr/>
          <a:lstStyle/>
          <a:p>
            <a:fld id="{AC984320-10B7-4D8A-9544-7F2A5BFBECA8}" type="slidenum">
              <a:t>‹Nº›</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66"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67"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68"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sldNum" idx="5"/>
          </p:nvPr>
        </p:nvSpPr>
        <p:spPr/>
        <p:txBody>
          <a:bodyPr/>
          <a:lstStyle/>
          <a:p>
            <a:fld id="{41E45CD8-6E3B-4102-99CD-48C5181A1771}" type="slidenum">
              <a:t>‹Nº›</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70"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71"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72"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sldNum" idx="5"/>
          </p:nvPr>
        </p:nvSpPr>
        <p:spPr/>
        <p:txBody>
          <a:bodyPr/>
          <a:lstStyle/>
          <a:p>
            <a:fld id="{2580B81C-6600-4E63-B314-0DF33104BCCC}" type="slidenum">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2"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3"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74"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75"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sldNum" idx="5"/>
          </p:nvPr>
        </p:nvSpPr>
        <p:spPr/>
        <p:txBody>
          <a:bodyPr/>
          <a:lstStyle/>
          <a:p>
            <a:fld id="{44AEEAD9-621F-4E8A-AB4E-0F9F1868C79A}" type="slidenum">
              <a:t>‹Nº›</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77"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78"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79"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80"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 name="PlaceHolder 6"/>
          <p:cNvSpPr>
            <a:spLocks noGrp="1"/>
          </p:cNvSpPr>
          <p:nvPr>
            <p:ph type="sldNum" idx="5"/>
          </p:nvPr>
        </p:nvSpPr>
        <p:spPr/>
        <p:txBody>
          <a:bodyPr/>
          <a:lstStyle/>
          <a:p>
            <a:fld id="{944A8350-DB03-4BAA-9796-B99F05FCD3E1}" type="slidenum">
              <a:t>‹Nº›</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82"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83"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84"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85"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86"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87"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 name="PlaceHolder 8"/>
          <p:cNvSpPr>
            <a:spLocks noGrp="1"/>
          </p:cNvSpPr>
          <p:nvPr>
            <p:ph type="sldNum" idx="5"/>
          </p:nvPr>
        </p:nvSpPr>
        <p:spPr/>
        <p:txBody>
          <a:bodyPr/>
          <a:lstStyle/>
          <a:p>
            <a:fld id="{238EC935-2D72-41F4-B9A7-8859864D8409}" type="slidenum">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5"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6"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7"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9"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0"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1"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wmf"/><Relationship Id="rId20" Type="http://schemas.openxmlformats.org/officeDocument/2006/relationships/image" Target="../media/image7.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9.w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8.png"/><Relationship Id="rId2" Type="http://schemas.openxmlformats.org/officeDocument/2006/relationships/slideLayout" Target="../slideLayouts/slideLayout14.xml"/><Relationship Id="rId16" Type="http://schemas.openxmlformats.org/officeDocument/2006/relationships/image" Target="../media/image3.w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0.png"/><Relationship Id="rId2" Type="http://schemas.openxmlformats.org/officeDocument/2006/relationships/slideLayout" Target="../slideLayouts/slideLayout26.xml"/><Relationship Id="rId16" Type="http://schemas.openxmlformats.org/officeDocument/2006/relationships/image" Target="../media/image3.w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0.png"/><Relationship Id="rId2" Type="http://schemas.openxmlformats.org/officeDocument/2006/relationships/slideLayout" Target="../slideLayouts/slideLayout38.xml"/><Relationship Id="rId16" Type="http://schemas.openxmlformats.org/officeDocument/2006/relationships/image" Target="../media/image3.wmf"/><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w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10.png"/><Relationship Id="rId2" Type="http://schemas.openxmlformats.org/officeDocument/2006/relationships/slideLayout" Target="../slideLayouts/slideLayout50.xml"/><Relationship Id="rId16" Type="http://schemas.openxmlformats.org/officeDocument/2006/relationships/image" Target="../media/image3.wmf"/><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w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10.png"/><Relationship Id="rId2" Type="http://schemas.openxmlformats.org/officeDocument/2006/relationships/slideLayout" Target="../slideLayouts/slideLayout62.xml"/><Relationship Id="rId16" Type="http://schemas.openxmlformats.org/officeDocument/2006/relationships/image" Target="../media/image3.wmf"/><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 name="Picture 4"/>
          <p:cNvPicPr/>
          <p:nvPr/>
        </p:nvPicPr>
        <p:blipFill>
          <a:blip r:embed="rId14"/>
          <a:stretch/>
        </p:blipFill>
        <p:spPr>
          <a:xfrm>
            <a:off x="0" y="-9360"/>
            <a:ext cx="9141480" cy="5141160"/>
          </a:xfrm>
          <a:prstGeom prst="rect">
            <a:avLst/>
          </a:prstGeom>
          <a:ln w="0">
            <a:noFill/>
          </a:ln>
        </p:spPr>
      </p:pic>
      <p:pic>
        <p:nvPicPr>
          <p:cNvPr id="12" name="Picture 5"/>
          <p:cNvPicPr/>
          <p:nvPr/>
        </p:nvPicPr>
        <p:blipFill>
          <a:blip r:embed="rId15"/>
          <a:stretch/>
        </p:blipFill>
        <p:spPr>
          <a:xfrm>
            <a:off x="0" y="4625280"/>
            <a:ext cx="9141480" cy="530640"/>
          </a:xfrm>
          <a:prstGeom prst="rect">
            <a:avLst/>
          </a:prstGeom>
          <a:ln w="0">
            <a:noFill/>
          </a:ln>
        </p:spPr>
      </p:pic>
      <p:sp>
        <p:nvSpPr>
          <p:cNvPr id="2"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pic>
        <p:nvPicPr>
          <p:cNvPr id="3" name="Picture 16"/>
          <p:cNvPicPr/>
          <p:nvPr/>
        </p:nvPicPr>
        <p:blipFill>
          <a:blip r:embed="rId16"/>
          <a:stretch/>
        </p:blipFill>
        <p:spPr>
          <a:xfrm>
            <a:off x="6985080" y="4694760"/>
            <a:ext cx="1929960" cy="411480"/>
          </a:xfrm>
          <a:prstGeom prst="rect">
            <a:avLst/>
          </a:prstGeom>
          <a:ln w="0">
            <a:noFill/>
          </a:ln>
        </p:spPr>
      </p:pic>
      <p:pic>
        <p:nvPicPr>
          <p:cNvPr id="4" name="Picture 54"/>
          <p:cNvPicPr/>
          <p:nvPr/>
        </p:nvPicPr>
        <p:blipFill>
          <a:blip r:embed="rId17"/>
          <a:stretch/>
        </p:blipFill>
        <p:spPr>
          <a:xfrm>
            <a:off x="3315600" y="-720"/>
            <a:ext cx="5825880" cy="4240440"/>
          </a:xfrm>
          <a:prstGeom prst="rect">
            <a:avLst/>
          </a:prstGeom>
          <a:ln w="0">
            <a:noFill/>
          </a:ln>
        </p:spPr>
      </p:pic>
      <p:pic>
        <p:nvPicPr>
          <p:cNvPr id="5" name="Picture 4" descr="A black and orange rectangle&#10;&#10;Description automatically generated"/>
          <p:cNvPicPr/>
          <p:nvPr/>
        </p:nvPicPr>
        <p:blipFill>
          <a:blip r:embed="rId18"/>
          <a:stretch/>
        </p:blipFill>
        <p:spPr>
          <a:xfrm>
            <a:off x="0" y="3747960"/>
            <a:ext cx="9141840" cy="1415160"/>
          </a:xfrm>
          <a:prstGeom prst="rect">
            <a:avLst/>
          </a:prstGeom>
          <a:ln w="0">
            <a:noFill/>
          </a:ln>
        </p:spPr>
      </p:pic>
      <p:pic>
        <p:nvPicPr>
          <p:cNvPr id="6" name="Picture 18"/>
          <p:cNvPicPr/>
          <p:nvPr/>
        </p:nvPicPr>
        <p:blipFill>
          <a:blip r:embed="rId19"/>
          <a:stretch/>
        </p:blipFill>
        <p:spPr>
          <a:xfrm>
            <a:off x="8025840" y="4590360"/>
            <a:ext cx="811080" cy="456840"/>
          </a:xfrm>
          <a:prstGeom prst="rect">
            <a:avLst/>
          </a:prstGeom>
          <a:ln w="0">
            <a:noFill/>
          </a:ln>
        </p:spPr>
      </p:pic>
      <p:sp>
        <p:nvSpPr>
          <p:cNvPr id="7" name="Subtitle 2"/>
          <p:cNvSpPr/>
          <p:nvPr/>
        </p:nvSpPr>
        <p:spPr>
          <a:xfrm>
            <a:off x="372240" y="4727520"/>
            <a:ext cx="1604880" cy="348120"/>
          </a:xfrm>
          <a:prstGeom prst="rect">
            <a:avLst/>
          </a:prstGeom>
          <a:noFill/>
          <a:ln w="0">
            <a:noFill/>
          </a:ln>
        </p:spPr>
        <p:style>
          <a:lnRef idx="0">
            <a:scrgbClr r="0" g="0" b="0"/>
          </a:lnRef>
          <a:fillRef idx="0">
            <a:scrgbClr r="0" g="0" b="0"/>
          </a:fillRef>
          <a:effectRef idx="0">
            <a:scrgbClr r="0" g="0" b="0"/>
          </a:effectRef>
          <a:fontRef idx="minor"/>
        </p:style>
        <p:txBody>
          <a:bodyPr lIns="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pic>
        <p:nvPicPr>
          <p:cNvPr id="8" name="Picture 5"/>
          <p:cNvPicPr/>
          <p:nvPr/>
        </p:nvPicPr>
        <p:blipFill>
          <a:blip r:embed="rId20"/>
          <a:stretch/>
        </p:blipFill>
        <p:spPr>
          <a:xfrm>
            <a:off x="369000" y="344520"/>
            <a:ext cx="3127680" cy="1048680"/>
          </a:xfrm>
          <a:prstGeom prst="rect">
            <a:avLst/>
          </a:prstGeom>
          <a:ln w="0">
            <a:noFill/>
          </a:ln>
        </p:spPr>
      </p:pic>
      <p:sp>
        <p:nvSpPr>
          <p:cNvPr id="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Click to edit the title text format</a:t>
            </a:r>
          </a:p>
        </p:txBody>
      </p:sp>
      <p:sp>
        <p:nvSpPr>
          <p:cNvPr id="10"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7" name="Picture 4"/>
          <p:cNvPicPr/>
          <p:nvPr/>
        </p:nvPicPr>
        <p:blipFill>
          <a:blip r:embed="rId14"/>
          <a:stretch/>
        </p:blipFill>
        <p:spPr>
          <a:xfrm>
            <a:off x="0" y="-9360"/>
            <a:ext cx="9141480" cy="5141160"/>
          </a:xfrm>
          <a:prstGeom prst="rect">
            <a:avLst/>
          </a:prstGeom>
          <a:ln w="0">
            <a:noFill/>
          </a:ln>
        </p:spPr>
      </p:pic>
      <p:pic>
        <p:nvPicPr>
          <p:cNvPr id="48" name="Picture 5"/>
          <p:cNvPicPr/>
          <p:nvPr/>
        </p:nvPicPr>
        <p:blipFill>
          <a:blip r:embed="rId15"/>
          <a:stretch/>
        </p:blipFill>
        <p:spPr>
          <a:xfrm>
            <a:off x="0" y="4625280"/>
            <a:ext cx="9141480" cy="530640"/>
          </a:xfrm>
          <a:prstGeom prst="rect">
            <a:avLst/>
          </a:prstGeom>
          <a:ln w="0">
            <a:noFill/>
          </a:ln>
        </p:spPr>
      </p:pic>
      <p:sp>
        <p:nvSpPr>
          <p:cNvPr id="49"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pic>
        <p:nvPicPr>
          <p:cNvPr id="50" name="Picture 16"/>
          <p:cNvPicPr/>
          <p:nvPr/>
        </p:nvPicPr>
        <p:blipFill>
          <a:blip r:embed="rId16"/>
          <a:stretch/>
        </p:blipFill>
        <p:spPr>
          <a:xfrm>
            <a:off x="6985080" y="4694760"/>
            <a:ext cx="1929960" cy="411480"/>
          </a:xfrm>
          <a:prstGeom prst="rect">
            <a:avLst/>
          </a:prstGeom>
          <a:ln w="0">
            <a:noFill/>
          </a:ln>
        </p:spPr>
      </p:pic>
      <p:sp>
        <p:nvSpPr>
          <p:cNvPr id="51" name="Rectangle 21"/>
          <p:cNvSpPr/>
          <p:nvPr/>
        </p:nvSpPr>
        <p:spPr>
          <a:xfrm>
            <a:off x="829800" y="0"/>
            <a:ext cx="8311680" cy="4770720"/>
          </a:xfrm>
          <a:prstGeom prst="rect">
            <a:avLst/>
          </a:prstGeom>
          <a:solidFill>
            <a:srgbClr val="0073AE"/>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a typeface="DejaVu Sans"/>
            </a:endParaRPr>
          </a:p>
        </p:txBody>
      </p:sp>
      <p:pic>
        <p:nvPicPr>
          <p:cNvPr id="52" name="Picture 13" descr="A collage of people working on a computer&#10;&#10;Description automatically generated"/>
          <p:cNvPicPr/>
          <p:nvPr/>
        </p:nvPicPr>
        <p:blipFill>
          <a:blip r:embed="rId17"/>
          <a:stretch/>
        </p:blipFill>
        <p:spPr>
          <a:xfrm>
            <a:off x="0" y="0"/>
            <a:ext cx="4156920" cy="4831920"/>
          </a:xfrm>
          <a:prstGeom prst="rect">
            <a:avLst/>
          </a:prstGeom>
          <a:ln w="0">
            <a:noFill/>
          </a:ln>
        </p:spPr>
      </p:pic>
      <p:grpSp>
        <p:nvGrpSpPr>
          <p:cNvPr id="53" name="Group 15"/>
          <p:cNvGrpSpPr/>
          <p:nvPr/>
        </p:nvGrpSpPr>
        <p:grpSpPr>
          <a:xfrm>
            <a:off x="0" y="4625280"/>
            <a:ext cx="9141480" cy="530640"/>
            <a:chOff x="0" y="4625280"/>
            <a:chExt cx="9141480" cy="530640"/>
          </a:xfrm>
        </p:grpSpPr>
        <p:pic>
          <p:nvPicPr>
            <p:cNvPr id="54" name="Picture 16"/>
            <p:cNvPicPr/>
            <p:nvPr/>
          </p:nvPicPr>
          <p:blipFill>
            <a:blip r:embed="rId15"/>
            <a:stretch/>
          </p:blipFill>
          <p:spPr>
            <a:xfrm>
              <a:off x="0" y="4625280"/>
              <a:ext cx="9141480" cy="530640"/>
            </a:xfrm>
            <a:prstGeom prst="rect">
              <a:avLst/>
            </a:prstGeom>
            <a:ln w="0">
              <a:noFill/>
            </a:ln>
          </p:spPr>
        </p:pic>
        <p:sp>
          <p:nvSpPr>
            <p:cNvPr id="55"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grpSp>
      <p:sp>
        <p:nvSpPr>
          <p:cNvPr id="56"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pic>
        <p:nvPicPr>
          <p:cNvPr id="57" name="Picture 22"/>
          <p:cNvPicPr/>
          <p:nvPr/>
        </p:nvPicPr>
        <p:blipFill>
          <a:blip r:embed="rId16"/>
          <a:stretch/>
        </p:blipFill>
        <p:spPr>
          <a:xfrm>
            <a:off x="6985080" y="4694760"/>
            <a:ext cx="1929960" cy="411480"/>
          </a:xfrm>
          <a:prstGeom prst="rect">
            <a:avLst/>
          </a:prstGeom>
          <a:ln w="0">
            <a:noFill/>
          </a:ln>
        </p:spPr>
      </p:pic>
      <p:pic>
        <p:nvPicPr>
          <p:cNvPr id="58" name="Picture 24"/>
          <p:cNvPicPr/>
          <p:nvPr/>
        </p:nvPicPr>
        <p:blipFill>
          <a:blip r:embed="rId18">
            <a:alphaModFix amt="13000"/>
          </a:blip>
          <a:stretch/>
        </p:blipFill>
        <p:spPr>
          <a:xfrm>
            <a:off x="5537160" y="370080"/>
            <a:ext cx="3377520" cy="3377520"/>
          </a:xfrm>
          <a:prstGeom prst="rect">
            <a:avLst/>
          </a:prstGeom>
          <a:ln w="0">
            <a:noFill/>
          </a:ln>
        </p:spPr>
      </p:pic>
      <p:sp>
        <p:nvSpPr>
          <p:cNvPr id="59" name="PlaceHolder 1"/>
          <p:cNvSpPr>
            <a:spLocks noGrp="1"/>
          </p:cNvSpPr>
          <p:nvPr>
            <p:ph type="sldNum" idx="1"/>
          </p:nvPr>
        </p:nvSpPr>
        <p:spPr>
          <a:xfrm>
            <a:off x="139320" y="4726440"/>
            <a:ext cx="423000" cy="330840"/>
          </a:xfrm>
          <a:prstGeom prst="rect">
            <a:avLst/>
          </a:prstGeom>
          <a:noFill/>
          <a:ln w="0">
            <a:noFill/>
          </a:ln>
        </p:spPr>
        <p:txBody>
          <a:bodyPr lIns="90000" tIns="45000" rIns="90000" bIns="45000" anchor="ctr">
            <a:noAutofit/>
          </a:bodyPr>
          <a:lstStyle>
            <a:lvl1pPr indent="0">
              <a:lnSpc>
                <a:spcPct val="100000"/>
              </a:lnSpc>
              <a:buNone/>
              <a:tabLst>
                <a:tab pos="0" algn="l"/>
              </a:tabLst>
              <a:defRPr lang="en-US" sz="800" b="0" strike="noStrike" spc="-1">
                <a:solidFill>
                  <a:srgbClr val="FFFFFF"/>
                </a:solidFill>
                <a:latin typeface="Calibri"/>
              </a:defRPr>
            </a:lvl1pPr>
          </a:lstStyle>
          <a:p>
            <a:pPr indent="0">
              <a:lnSpc>
                <a:spcPct val="100000"/>
              </a:lnSpc>
              <a:buNone/>
              <a:tabLst>
                <a:tab pos="0" algn="l"/>
              </a:tabLst>
            </a:pPr>
            <a:fld id="{C54111B0-88B5-4DBE-AFB1-9C5DE73F3BF1}" type="slidenum">
              <a:rPr lang="en-US" sz="800" b="0" strike="noStrike" spc="-1">
                <a:solidFill>
                  <a:srgbClr val="FFFFFF"/>
                </a:solidFill>
                <a:latin typeface="Calibri"/>
              </a:rPr>
              <a:t>‹Nº›</a:t>
            </a:fld>
            <a:endParaRPr lang="en-US" sz="800" b="0" strike="noStrike" spc="-1">
              <a:solidFill>
                <a:srgbClr val="000000"/>
              </a:solidFill>
              <a:latin typeface="Times New Roman"/>
            </a:endParaRPr>
          </a:p>
        </p:txBody>
      </p:sp>
      <p:sp>
        <p:nvSpPr>
          <p:cNvPr id="60" name="PlaceHolder 2"/>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Click to edit the title text format</a:t>
            </a:r>
          </a:p>
        </p:txBody>
      </p:sp>
      <p:sp>
        <p:nvSpPr>
          <p:cNvPr id="61" name="PlaceHolder 3"/>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8" name="Picture 4"/>
          <p:cNvPicPr/>
          <p:nvPr/>
        </p:nvPicPr>
        <p:blipFill>
          <a:blip r:embed="rId14"/>
          <a:stretch/>
        </p:blipFill>
        <p:spPr>
          <a:xfrm>
            <a:off x="0" y="-9360"/>
            <a:ext cx="9141480" cy="5141160"/>
          </a:xfrm>
          <a:prstGeom prst="rect">
            <a:avLst/>
          </a:prstGeom>
          <a:ln w="0">
            <a:noFill/>
          </a:ln>
        </p:spPr>
      </p:pic>
      <p:pic>
        <p:nvPicPr>
          <p:cNvPr id="99" name="Picture 5"/>
          <p:cNvPicPr/>
          <p:nvPr/>
        </p:nvPicPr>
        <p:blipFill>
          <a:blip r:embed="rId15"/>
          <a:stretch/>
        </p:blipFill>
        <p:spPr>
          <a:xfrm>
            <a:off x="0" y="4625280"/>
            <a:ext cx="9141480" cy="530640"/>
          </a:xfrm>
          <a:prstGeom prst="rect">
            <a:avLst/>
          </a:prstGeom>
          <a:ln w="0">
            <a:noFill/>
          </a:ln>
        </p:spPr>
      </p:pic>
      <p:sp>
        <p:nvSpPr>
          <p:cNvPr id="100"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pic>
        <p:nvPicPr>
          <p:cNvPr id="101" name="Picture 16"/>
          <p:cNvPicPr/>
          <p:nvPr/>
        </p:nvPicPr>
        <p:blipFill>
          <a:blip r:embed="rId16"/>
          <a:stretch/>
        </p:blipFill>
        <p:spPr>
          <a:xfrm>
            <a:off x="6985080" y="4694760"/>
            <a:ext cx="1929960" cy="411480"/>
          </a:xfrm>
          <a:prstGeom prst="rect">
            <a:avLst/>
          </a:prstGeom>
          <a:ln w="0">
            <a:noFill/>
          </a:ln>
        </p:spPr>
      </p:pic>
      <p:pic>
        <p:nvPicPr>
          <p:cNvPr id="102" name="Picture 2"/>
          <p:cNvPicPr/>
          <p:nvPr/>
        </p:nvPicPr>
        <p:blipFill>
          <a:blip r:embed="rId17"/>
          <a:stretch/>
        </p:blipFill>
        <p:spPr>
          <a:xfrm>
            <a:off x="0" y="-6120"/>
            <a:ext cx="9141480" cy="682560"/>
          </a:xfrm>
          <a:prstGeom prst="rect">
            <a:avLst/>
          </a:prstGeom>
          <a:ln w="0">
            <a:noFill/>
          </a:ln>
        </p:spPr>
      </p:pic>
      <p:sp>
        <p:nvSpPr>
          <p:cNvPr id="103" name="PlaceHolder 1"/>
          <p:cNvSpPr>
            <a:spLocks noGrp="1"/>
          </p:cNvSpPr>
          <p:nvPr>
            <p:ph type="sldNum" idx="2"/>
          </p:nvPr>
        </p:nvSpPr>
        <p:spPr>
          <a:xfrm>
            <a:off x="139320" y="4726440"/>
            <a:ext cx="423000" cy="330840"/>
          </a:xfrm>
          <a:prstGeom prst="rect">
            <a:avLst/>
          </a:prstGeom>
          <a:noFill/>
          <a:ln w="0">
            <a:noFill/>
          </a:ln>
        </p:spPr>
        <p:txBody>
          <a:bodyPr lIns="90000" tIns="45000" rIns="90000" bIns="45000" anchor="ctr">
            <a:noAutofit/>
          </a:bodyPr>
          <a:lstStyle>
            <a:lvl1pPr indent="0">
              <a:lnSpc>
                <a:spcPct val="100000"/>
              </a:lnSpc>
              <a:buNone/>
              <a:tabLst>
                <a:tab pos="0" algn="l"/>
              </a:tabLst>
              <a:defRPr lang="en-US" sz="800" b="0" strike="noStrike" spc="-1">
                <a:solidFill>
                  <a:srgbClr val="FFFFFF"/>
                </a:solidFill>
                <a:latin typeface="Calibri"/>
              </a:defRPr>
            </a:lvl1pPr>
          </a:lstStyle>
          <a:p>
            <a:pPr indent="0">
              <a:lnSpc>
                <a:spcPct val="100000"/>
              </a:lnSpc>
              <a:buNone/>
              <a:tabLst>
                <a:tab pos="0" algn="l"/>
              </a:tabLst>
            </a:pPr>
            <a:fld id="{FC20A0E8-D335-4363-9881-C10965F1FB6C}" type="slidenum">
              <a:rPr lang="en-US" sz="800" b="0" strike="noStrike" spc="-1">
                <a:solidFill>
                  <a:srgbClr val="FFFFFF"/>
                </a:solidFill>
                <a:latin typeface="Calibri"/>
              </a:rPr>
              <a:t>‹Nº›</a:t>
            </a:fld>
            <a:endParaRPr lang="en-US" sz="800" b="0" strike="noStrike" spc="-1">
              <a:solidFill>
                <a:srgbClr val="000000"/>
              </a:solidFill>
              <a:latin typeface="Times New Roman"/>
            </a:endParaRPr>
          </a:p>
        </p:txBody>
      </p:sp>
      <p:sp>
        <p:nvSpPr>
          <p:cNvPr id="104" name="PlaceHolder 2"/>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Click to edit the title text format</a:t>
            </a:r>
          </a:p>
        </p:txBody>
      </p:sp>
      <p:sp>
        <p:nvSpPr>
          <p:cNvPr id="105" name="PlaceHolder 3"/>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2" name="Picture 4"/>
          <p:cNvPicPr/>
          <p:nvPr/>
        </p:nvPicPr>
        <p:blipFill>
          <a:blip r:embed="rId14"/>
          <a:stretch/>
        </p:blipFill>
        <p:spPr>
          <a:xfrm>
            <a:off x="0" y="-9360"/>
            <a:ext cx="9141480" cy="5141160"/>
          </a:xfrm>
          <a:prstGeom prst="rect">
            <a:avLst/>
          </a:prstGeom>
          <a:ln w="0">
            <a:noFill/>
          </a:ln>
        </p:spPr>
      </p:pic>
      <p:pic>
        <p:nvPicPr>
          <p:cNvPr id="143" name="Picture 5"/>
          <p:cNvPicPr/>
          <p:nvPr/>
        </p:nvPicPr>
        <p:blipFill>
          <a:blip r:embed="rId15"/>
          <a:stretch/>
        </p:blipFill>
        <p:spPr>
          <a:xfrm>
            <a:off x="0" y="4625280"/>
            <a:ext cx="9141480" cy="530640"/>
          </a:xfrm>
          <a:prstGeom prst="rect">
            <a:avLst/>
          </a:prstGeom>
          <a:ln w="0">
            <a:noFill/>
          </a:ln>
        </p:spPr>
      </p:pic>
      <p:sp>
        <p:nvSpPr>
          <p:cNvPr id="144"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pic>
        <p:nvPicPr>
          <p:cNvPr id="145" name="Picture 16"/>
          <p:cNvPicPr/>
          <p:nvPr/>
        </p:nvPicPr>
        <p:blipFill>
          <a:blip r:embed="rId16"/>
          <a:stretch/>
        </p:blipFill>
        <p:spPr>
          <a:xfrm>
            <a:off x="6985080" y="4694760"/>
            <a:ext cx="1929960" cy="411480"/>
          </a:xfrm>
          <a:prstGeom prst="rect">
            <a:avLst/>
          </a:prstGeom>
          <a:ln w="0">
            <a:noFill/>
          </a:ln>
        </p:spPr>
      </p:pic>
      <p:sp>
        <p:nvSpPr>
          <p:cNvPr id="146" name="Rectangle 2"/>
          <p:cNvSpPr/>
          <p:nvPr/>
        </p:nvSpPr>
        <p:spPr>
          <a:xfrm>
            <a:off x="4138200" y="0"/>
            <a:ext cx="5003280" cy="477072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a typeface="DejaVu Sans"/>
            </a:endParaRPr>
          </a:p>
        </p:txBody>
      </p:sp>
      <p:sp>
        <p:nvSpPr>
          <p:cNvPr id="147" name="Rectangle 12"/>
          <p:cNvSpPr/>
          <p:nvPr/>
        </p:nvSpPr>
        <p:spPr>
          <a:xfrm rot="18900000">
            <a:off x="1919520" y="774000"/>
            <a:ext cx="3688560" cy="359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a typeface="DejaVu Sans"/>
            </a:endParaRPr>
          </a:p>
        </p:txBody>
      </p:sp>
      <p:grpSp>
        <p:nvGrpSpPr>
          <p:cNvPr id="148" name="Group 7"/>
          <p:cNvGrpSpPr/>
          <p:nvPr/>
        </p:nvGrpSpPr>
        <p:grpSpPr>
          <a:xfrm>
            <a:off x="0" y="4625280"/>
            <a:ext cx="9141480" cy="530640"/>
            <a:chOff x="0" y="4625280"/>
            <a:chExt cx="9141480" cy="530640"/>
          </a:xfrm>
        </p:grpSpPr>
        <p:pic>
          <p:nvPicPr>
            <p:cNvPr id="149" name="Picture 8"/>
            <p:cNvPicPr/>
            <p:nvPr/>
          </p:nvPicPr>
          <p:blipFill>
            <a:blip r:embed="rId15"/>
            <a:stretch/>
          </p:blipFill>
          <p:spPr>
            <a:xfrm>
              <a:off x="0" y="4625280"/>
              <a:ext cx="9141480" cy="530640"/>
            </a:xfrm>
            <a:prstGeom prst="rect">
              <a:avLst/>
            </a:prstGeom>
            <a:ln w="0">
              <a:noFill/>
            </a:ln>
          </p:spPr>
        </p:pic>
        <p:sp>
          <p:nvSpPr>
            <p:cNvPr id="150"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grpSp>
      <p:sp>
        <p:nvSpPr>
          <p:cNvPr id="151"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pic>
        <p:nvPicPr>
          <p:cNvPr id="152" name="Picture 11"/>
          <p:cNvPicPr/>
          <p:nvPr/>
        </p:nvPicPr>
        <p:blipFill>
          <a:blip r:embed="rId16"/>
          <a:stretch/>
        </p:blipFill>
        <p:spPr>
          <a:xfrm>
            <a:off x="6985080" y="4694760"/>
            <a:ext cx="1929960" cy="411480"/>
          </a:xfrm>
          <a:prstGeom prst="rect">
            <a:avLst/>
          </a:prstGeom>
          <a:ln w="0">
            <a:noFill/>
          </a:ln>
        </p:spPr>
      </p:pic>
      <p:pic>
        <p:nvPicPr>
          <p:cNvPr id="153" name="Picture 1"/>
          <p:cNvPicPr/>
          <p:nvPr/>
        </p:nvPicPr>
        <p:blipFill>
          <a:blip r:embed="rId17"/>
          <a:stretch/>
        </p:blipFill>
        <p:spPr>
          <a:xfrm>
            <a:off x="0" y="-6120"/>
            <a:ext cx="9141480" cy="682560"/>
          </a:xfrm>
          <a:prstGeom prst="rect">
            <a:avLst/>
          </a:prstGeom>
          <a:ln w="0">
            <a:noFill/>
          </a:ln>
        </p:spPr>
      </p:pic>
      <p:sp>
        <p:nvSpPr>
          <p:cNvPr id="154" name="PlaceHolder 1"/>
          <p:cNvSpPr>
            <a:spLocks noGrp="1"/>
          </p:cNvSpPr>
          <p:nvPr>
            <p:ph type="sldNum" idx="3"/>
          </p:nvPr>
        </p:nvSpPr>
        <p:spPr>
          <a:xfrm>
            <a:off x="139320" y="4726440"/>
            <a:ext cx="423000" cy="330840"/>
          </a:xfrm>
          <a:prstGeom prst="rect">
            <a:avLst/>
          </a:prstGeom>
          <a:noFill/>
          <a:ln w="0">
            <a:noFill/>
          </a:ln>
        </p:spPr>
        <p:txBody>
          <a:bodyPr lIns="90000" tIns="45000" rIns="90000" bIns="45000" anchor="ctr">
            <a:noAutofit/>
          </a:bodyPr>
          <a:lstStyle>
            <a:lvl1pPr indent="0">
              <a:lnSpc>
                <a:spcPct val="100000"/>
              </a:lnSpc>
              <a:buNone/>
              <a:tabLst>
                <a:tab pos="0" algn="l"/>
              </a:tabLst>
              <a:defRPr lang="en-US" sz="800" b="0" strike="noStrike" spc="-1">
                <a:solidFill>
                  <a:srgbClr val="FFFFFF"/>
                </a:solidFill>
                <a:latin typeface="Calibri"/>
              </a:defRPr>
            </a:lvl1pPr>
          </a:lstStyle>
          <a:p>
            <a:pPr indent="0">
              <a:lnSpc>
                <a:spcPct val="100000"/>
              </a:lnSpc>
              <a:buNone/>
              <a:tabLst>
                <a:tab pos="0" algn="l"/>
              </a:tabLst>
            </a:pPr>
            <a:fld id="{9185792B-00D3-4AB1-A479-E2C9B91CF82D}" type="slidenum">
              <a:rPr lang="en-US" sz="800" b="0" strike="noStrike" spc="-1">
                <a:solidFill>
                  <a:srgbClr val="FFFFFF"/>
                </a:solidFill>
                <a:latin typeface="Calibri"/>
              </a:rPr>
              <a:t>‹Nº›</a:t>
            </a:fld>
            <a:endParaRPr lang="en-US" sz="800" b="0" strike="noStrike" spc="-1">
              <a:solidFill>
                <a:srgbClr val="000000"/>
              </a:solidFill>
              <a:latin typeface="Times New Roman"/>
            </a:endParaRPr>
          </a:p>
        </p:txBody>
      </p:sp>
      <p:sp>
        <p:nvSpPr>
          <p:cNvPr id="155" name="PlaceHolder 2"/>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Click to edit the title text format</a:t>
            </a:r>
          </a:p>
        </p:txBody>
      </p:sp>
      <p:sp>
        <p:nvSpPr>
          <p:cNvPr id="156" name="PlaceHolder 3"/>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3" name="Picture 4"/>
          <p:cNvPicPr/>
          <p:nvPr/>
        </p:nvPicPr>
        <p:blipFill>
          <a:blip r:embed="rId14"/>
          <a:stretch/>
        </p:blipFill>
        <p:spPr>
          <a:xfrm>
            <a:off x="0" y="-9360"/>
            <a:ext cx="9141480" cy="5141160"/>
          </a:xfrm>
          <a:prstGeom prst="rect">
            <a:avLst/>
          </a:prstGeom>
          <a:ln w="0">
            <a:noFill/>
          </a:ln>
        </p:spPr>
      </p:pic>
      <p:pic>
        <p:nvPicPr>
          <p:cNvPr id="194" name="Picture 5"/>
          <p:cNvPicPr/>
          <p:nvPr/>
        </p:nvPicPr>
        <p:blipFill>
          <a:blip r:embed="rId15"/>
          <a:stretch/>
        </p:blipFill>
        <p:spPr>
          <a:xfrm>
            <a:off x="0" y="4625280"/>
            <a:ext cx="9141480" cy="530640"/>
          </a:xfrm>
          <a:prstGeom prst="rect">
            <a:avLst/>
          </a:prstGeom>
          <a:ln w="0">
            <a:noFill/>
          </a:ln>
        </p:spPr>
      </p:pic>
      <p:sp>
        <p:nvSpPr>
          <p:cNvPr id="195"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pic>
        <p:nvPicPr>
          <p:cNvPr id="196" name="Picture 16"/>
          <p:cNvPicPr/>
          <p:nvPr/>
        </p:nvPicPr>
        <p:blipFill>
          <a:blip r:embed="rId16"/>
          <a:stretch/>
        </p:blipFill>
        <p:spPr>
          <a:xfrm>
            <a:off x="6985080" y="4694760"/>
            <a:ext cx="1929960" cy="411480"/>
          </a:xfrm>
          <a:prstGeom prst="rect">
            <a:avLst/>
          </a:prstGeom>
          <a:ln w="0">
            <a:noFill/>
          </a:ln>
        </p:spPr>
      </p:pic>
      <p:sp>
        <p:nvSpPr>
          <p:cNvPr id="197" name="Rectangle 2"/>
          <p:cNvSpPr/>
          <p:nvPr/>
        </p:nvSpPr>
        <p:spPr>
          <a:xfrm>
            <a:off x="4138200" y="0"/>
            <a:ext cx="5003280" cy="477072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en-US" sz="1800" b="0" strike="noStrike" spc="-1">
              <a:solidFill>
                <a:schemeClr val="lt1"/>
              </a:solidFill>
              <a:latin typeface="Calibri"/>
              <a:ea typeface="DejaVu Sans"/>
            </a:endParaRPr>
          </a:p>
        </p:txBody>
      </p:sp>
      <p:sp>
        <p:nvSpPr>
          <p:cNvPr id="198" name="Rectangle 12"/>
          <p:cNvSpPr/>
          <p:nvPr/>
        </p:nvSpPr>
        <p:spPr>
          <a:xfrm rot="18900000">
            <a:off x="1919520" y="774000"/>
            <a:ext cx="3688560" cy="359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en-US" sz="1800" b="0" strike="noStrike" spc="-1">
              <a:solidFill>
                <a:schemeClr val="lt1"/>
              </a:solidFill>
              <a:latin typeface="Calibri"/>
              <a:ea typeface="DejaVu Sans"/>
            </a:endParaRPr>
          </a:p>
        </p:txBody>
      </p:sp>
      <p:grpSp>
        <p:nvGrpSpPr>
          <p:cNvPr id="199" name="Group 7"/>
          <p:cNvGrpSpPr/>
          <p:nvPr/>
        </p:nvGrpSpPr>
        <p:grpSpPr>
          <a:xfrm>
            <a:off x="0" y="4625280"/>
            <a:ext cx="9141480" cy="530640"/>
            <a:chOff x="0" y="4625280"/>
            <a:chExt cx="9141480" cy="530640"/>
          </a:xfrm>
        </p:grpSpPr>
        <p:pic>
          <p:nvPicPr>
            <p:cNvPr id="200" name="Picture 8"/>
            <p:cNvPicPr/>
            <p:nvPr/>
          </p:nvPicPr>
          <p:blipFill>
            <a:blip r:embed="rId15"/>
            <a:stretch/>
          </p:blipFill>
          <p:spPr>
            <a:xfrm>
              <a:off x="0" y="4625280"/>
              <a:ext cx="9141480" cy="530640"/>
            </a:xfrm>
            <a:prstGeom prst="rect">
              <a:avLst/>
            </a:prstGeom>
            <a:ln w="0">
              <a:noFill/>
            </a:ln>
          </p:spPr>
        </p:pic>
        <p:sp>
          <p:nvSpPr>
            <p:cNvPr id="201"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grpSp>
      <p:sp>
        <p:nvSpPr>
          <p:cNvPr id="202"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pic>
        <p:nvPicPr>
          <p:cNvPr id="203" name="Picture 11"/>
          <p:cNvPicPr/>
          <p:nvPr/>
        </p:nvPicPr>
        <p:blipFill>
          <a:blip r:embed="rId16"/>
          <a:stretch/>
        </p:blipFill>
        <p:spPr>
          <a:xfrm>
            <a:off x="6985080" y="4694760"/>
            <a:ext cx="1929960" cy="411480"/>
          </a:xfrm>
          <a:prstGeom prst="rect">
            <a:avLst/>
          </a:prstGeom>
          <a:ln w="0">
            <a:noFill/>
          </a:ln>
        </p:spPr>
      </p:pic>
      <p:pic>
        <p:nvPicPr>
          <p:cNvPr id="204" name="Picture 1"/>
          <p:cNvPicPr/>
          <p:nvPr/>
        </p:nvPicPr>
        <p:blipFill>
          <a:blip r:embed="rId17"/>
          <a:stretch/>
        </p:blipFill>
        <p:spPr>
          <a:xfrm>
            <a:off x="0" y="-6120"/>
            <a:ext cx="9141480" cy="682560"/>
          </a:xfrm>
          <a:prstGeom prst="rect">
            <a:avLst/>
          </a:prstGeom>
          <a:ln w="0">
            <a:noFill/>
          </a:ln>
        </p:spPr>
      </p:pic>
      <p:sp>
        <p:nvSpPr>
          <p:cNvPr id="205" name="PlaceHolder 1"/>
          <p:cNvSpPr>
            <a:spLocks noGrp="1"/>
          </p:cNvSpPr>
          <p:nvPr>
            <p:ph type="sldNum" idx="4"/>
          </p:nvPr>
        </p:nvSpPr>
        <p:spPr>
          <a:xfrm>
            <a:off x="139320" y="4726440"/>
            <a:ext cx="423000" cy="330840"/>
          </a:xfrm>
          <a:prstGeom prst="rect">
            <a:avLst/>
          </a:prstGeom>
          <a:noFill/>
          <a:ln w="0">
            <a:noFill/>
          </a:ln>
        </p:spPr>
        <p:txBody>
          <a:bodyPr lIns="90000" tIns="45000" rIns="90000" bIns="45000" anchor="ctr">
            <a:noAutofit/>
          </a:bodyPr>
          <a:lstStyle>
            <a:lvl1pPr indent="0">
              <a:lnSpc>
                <a:spcPct val="100000"/>
              </a:lnSpc>
              <a:buNone/>
              <a:tabLst>
                <a:tab pos="0" algn="l"/>
              </a:tabLst>
              <a:defRPr lang="en-US" sz="800" b="0" strike="noStrike" spc="-1">
                <a:solidFill>
                  <a:srgbClr val="FFFFFF"/>
                </a:solidFill>
                <a:latin typeface="Calibri"/>
              </a:defRPr>
            </a:lvl1pPr>
          </a:lstStyle>
          <a:p>
            <a:pPr indent="0">
              <a:lnSpc>
                <a:spcPct val="100000"/>
              </a:lnSpc>
              <a:buNone/>
              <a:tabLst>
                <a:tab pos="0" algn="l"/>
              </a:tabLst>
            </a:pPr>
            <a:fld id="{FA388C6F-625C-44E5-A6A6-EC91A303F382}" type="slidenum">
              <a:rPr lang="en-US" sz="800" b="0" strike="noStrike" spc="-1">
                <a:solidFill>
                  <a:srgbClr val="FFFFFF"/>
                </a:solidFill>
                <a:latin typeface="Calibri"/>
              </a:rPr>
              <a:t>‹Nº›</a:t>
            </a:fld>
            <a:endParaRPr lang="en-US" sz="800" b="0" strike="noStrike" spc="-1">
              <a:solidFill>
                <a:srgbClr val="000000"/>
              </a:solidFill>
              <a:latin typeface="Times New Roman"/>
            </a:endParaRPr>
          </a:p>
        </p:txBody>
      </p:sp>
      <p:sp>
        <p:nvSpPr>
          <p:cNvPr id="206" name="PlaceHolder 2"/>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Click to edit the title text format</a:t>
            </a:r>
          </a:p>
        </p:txBody>
      </p:sp>
      <p:sp>
        <p:nvSpPr>
          <p:cNvPr id="207" name="PlaceHolder 3"/>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4" name="Picture 4"/>
          <p:cNvPicPr/>
          <p:nvPr/>
        </p:nvPicPr>
        <p:blipFill>
          <a:blip r:embed="rId14"/>
          <a:stretch/>
        </p:blipFill>
        <p:spPr>
          <a:xfrm>
            <a:off x="0" y="-9360"/>
            <a:ext cx="9141480" cy="5141160"/>
          </a:xfrm>
          <a:prstGeom prst="rect">
            <a:avLst/>
          </a:prstGeom>
          <a:ln w="0">
            <a:noFill/>
          </a:ln>
        </p:spPr>
      </p:pic>
      <p:pic>
        <p:nvPicPr>
          <p:cNvPr id="245" name="Picture 5"/>
          <p:cNvPicPr/>
          <p:nvPr/>
        </p:nvPicPr>
        <p:blipFill>
          <a:blip r:embed="rId15"/>
          <a:stretch/>
        </p:blipFill>
        <p:spPr>
          <a:xfrm>
            <a:off x="0" y="4625280"/>
            <a:ext cx="9141480" cy="530640"/>
          </a:xfrm>
          <a:prstGeom prst="rect">
            <a:avLst/>
          </a:prstGeom>
          <a:ln w="0">
            <a:noFill/>
          </a:ln>
        </p:spPr>
      </p:pic>
      <p:sp>
        <p:nvSpPr>
          <p:cNvPr id="246"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pic>
        <p:nvPicPr>
          <p:cNvPr id="247" name="Picture 16"/>
          <p:cNvPicPr/>
          <p:nvPr/>
        </p:nvPicPr>
        <p:blipFill>
          <a:blip r:embed="rId16"/>
          <a:stretch/>
        </p:blipFill>
        <p:spPr>
          <a:xfrm>
            <a:off x="6985080" y="4694760"/>
            <a:ext cx="1929960" cy="411480"/>
          </a:xfrm>
          <a:prstGeom prst="rect">
            <a:avLst/>
          </a:prstGeom>
          <a:ln w="0">
            <a:noFill/>
          </a:ln>
        </p:spPr>
      </p:pic>
      <p:pic>
        <p:nvPicPr>
          <p:cNvPr id="248" name="Picture 2"/>
          <p:cNvPicPr/>
          <p:nvPr/>
        </p:nvPicPr>
        <p:blipFill>
          <a:blip r:embed="rId17"/>
          <a:stretch/>
        </p:blipFill>
        <p:spPr>
          <a:xfrm>
            <a:off x="0" y="-6120"/>
            <a:ext cx="9141480" cy="682560"/>
          </a:xfrm>
          <a:prstGeom prst="rect">
            <a:avLst/>
          </a:prstGeom>
          <a:ln w="0">
            <a:noFill/>
          </a:ln>
        </p:spPr>
      </p:pic>
      <p:sp>
        <p:nvSpPr>
          <p:cNvPr id="249" name="PlaceHolder 1"/>
          <p:cNvSpPr>
            <a:spLocks noGrp="1"/>
          </p:cNvSpPr>
          <p:nvPr>
            <p:ph type="sldNum" idx="5"/>
          </p:nvPr>
        </p:nvSpPr>
        <p:spPr>
          <a:xfrm>
            <a:off x="139320" y="4726440"/>
            <a:ext cx="423000" cy="330840"/>
          </a:xfrm>
          <a:prstGeom prst="rect">
            <a:avLst/>
          </a:prstGeom>
          <a:noFill/>
          <a:ln w="0">
            <a:noFill/>
          </a:ln>
        </p:spPr>
        <p:txBody>
          <a:bodyPr lIns="90000" tIns="45000" rIns="90000" bIns="45000" anchor="ctr">
            <a:noAutofit/>
          </a:bodyPr>
          <a:lstStyle>
            <a:lvl1pPr indent="0">
              <a:lnSpc>
                <a:spcPct val="100000"/>
              </a:lnSpc>
              <a:buNone/>
              <a:tabLst>
                <a:tab pos="0" algn="l"/>
              </a:tabLst>
              <a:defRPr lang="en-US" sz="800" b="0" strike="noStrike" spc="-1">
                <a:solidFill>
                  <a:srgbClr val="FFFFFF"/>
                </a:solidFill>
                <a:latin typeface="Calibri"/>
              </a:defRPr>
            </a:lvl1pPr>
          </a:lstStyle>
          <a:p>
            <a:pPr indent="0">
              <a:lnSpc>
                <a:spcPct val="100000"/>
              </a:lnSpc>
              <a:buNone/>
              <a:tabLst>
                <a:tab pos="0" algn="l"/>
              </a:tabLst>
            </a:pPr>
            <a:fld id="{B7FD00F6-BFCB-4A97-BECF-52C82C54010D}" type="slidenum">
              <a:rPr lang="en-US" sz="800" b="0" strike="noStrike" spc="-1">
                <a:solidFill>
                  <a:srgbClr val="FFFFFF"/>
                </a:solidFill>
                <a:latin typeface="Calibri"/>
              </a:rPr>
              <a:t>‹Nº›</a:t>
            </a:fld>
            <a:endParaRPr lang="en-US" sz="800" b="0" strike="noStrike" spc="-1">
              <a:solidFill>
                <a:srgbClr val="000000"/>
              </a:solidFill>
              <a:latin typeface="Times New Roman"/>
            </a:endParaRPr>
          </a:p>
        </p:txBody>
      </p:sp>
      <p:sp>
        <p:nvSpPr>
          <p:cNvPr id="250" name="PlaceHolder 2"/>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Click to edit the title text format</a:t>
            </a:r>
          </a:p>
        </p:txBody>
      </p:sp>
      <p:sp>
        <p:nvSpPr>
          <p:cNvPr id="251" name="PlaceHolder 3"/>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Layout" Target="../slideLayouts/slideLayout25.xml"/><Relationship Id="rId5" Type="http://schemas.openxmlformats.org/officeDocument/2006/relationships/image" Target="../media/image25.jpeg"/><Relationship Id="rId4" Type="http://schemas.openxmlformats.org/officeDocument/2006/relationships/image" Target="../media/image24.wmf"/></Relationships>
</file>

<file path=ppt/slides/_rels/slide1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Layout" Target="../slideLayouts/slideLayout25.xml"/><Relationship Id="rId5" Type="http://schemas.openxmlformats.org/officeDocument/2006/relationships/image" Target="../media/image26.jpeg"/><Relationship Id="rId4" Type="http://schemas.openxmlformats.org/officeDocument/2006/relationships/image" Target="../media/image24.wmf"/></Relationships>
</file>

<file path=ppt/slides/_rels/slide1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27.png"/><Relationship Id="rId1" Type="http://schemas.openxmlformats.org/officeDocument/2006/relationships/slideLayout" Target="../slideLayouts/slideLayout25.xml"/><Relationship Id="rId5" Type="http://schemas.openxmlformats.org/officeDocument/2006/relationships/image" Target="../media/image3.wm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1.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wmf"/><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wm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5.xml"/><Relationship Id="rId5" Type="http://schemas.openxmlformats.org/officeDocument/2006/relationships/image" Target="../media/image3.w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wmf"/><Relationship Id="rId2" Type="http://schemas.openxmlformats.org/officeDocument/2006/relationships/image" Target="../media/image14.png"/><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image" Target="../media/image13.wmf"/><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3.wmf"/><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wmf"/></Relationships>
</file>

<file path=ppt/slides/_rels/slide7.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37.xml"/><Relationship Id="rId6" Type="http://schemas.openxmlformats.org/officeDocument/2006/relationships/image" Target="../media/image21.png"/><Relationship Id="rId5" Type="http://schemas.openxmlformats.org/officeDocument/2006/relationships/image" Target="../media/image13.wm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PlaceHolder 1"/>
          <p:cNvSpPr>
            <a:spLocks noGrp="1"/>
          </p:cNvSpPr>
          <p:nvPr>
            <p:ph type="title"/>
          </p:nvPr>
        </p:nvSpPr>
        <p:spPr>
          <a:xfrm>
            <a:off x="369000" y="2022840"/>
            <a:ext cx="2943720" cy="546480"/>
          </a:xfrm>
          <a:prstGeom prst="rect">
            <a:avLst/>
          </a:prstGeom>
          <a:noFill/>
          <a:ln w="0">
            <a:noFill/>
          </a:ln>
        </p:spPr>
        <p:txBody>
          <a:bodyPr lIns="0" tIns="0" rIns="90000" bIns="0" anchor="t">
            <a:noAutofit/>
          </a:bodyPr>
          <a:lstStyle/>
          <a:p>
            <a:pPr indent="0">
              <a:lnSpc>
                <a:spcPts val="2659"/>
              </a:lnSpc>
              <a:buNone/>
              <a:tabLst>
                <a:tab pos="0" algn="l"/>
              </a:tabLst>
            </a:pPr>
            <a:r>
              <a:rPr lang="en-US" sz="2800" b="1" strike="noStrike" spc="-1">
                <a:solidFill>
                  <a:srgbClr val="0066A1"/>
                </a:solidFill>
                <a:latin typeface="Calibri"/>
                <a:ea typeface="Calibri"/>
              </a:rPr>
              <a:t>The community of professionals in advanced electronics</a:t>
            </a:r>
            <a:endParaRPr lang="en-US" sz="2800" b="0" strike="noStrike" spc="-1">
              <a:solidFill>
                <a:srgbClr val="000000"/>
              </a:solidFill>
              <a:latin typeface="Arial"/>
            </a:endParaRPr>
          </a:p>
        </p:txBody>
      </p:sp>
      <p:sp>
        <p:nvSpPr>
          <p:cNvPr id="289" name="Subtitle 2"/>
          <p:cNvSpPr/>
          <p:nvPr/>
        </p:nvSpPr>
        <p:spPr>
          <a:xfrm>
            <a:off x="369000" y="4138920"/>
            <a:ext cx="7172280" cy="273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90000"/>
              </a:lnSpc>
              <a:spcBef>
                <a:spcPts val="751"/>
              </a:spcBef>
              <a:tabLst>
                <a:tab pos="0" algn="l"/>
              </a:tabLst>
            </a:pPr>
            <a:r>
              <a:rPr lang="en-US" sz="1600" b="1" strike="noStrike" spc="-1">
                <a:solidFill>
                  <a:srgbClr val="FFFFFF"/>
                </a:solidFill>
                <a:latin typeface="Calibri"/>
                <a:ea typeface="Calibri"/>
              </a:rPr>
              <a:t>Antonio Luque, Vice President for Membership Activities</a:t>
            </a:r>
            <a:endParaRPr lang="en-US" sz="1600" b="0" strike="noStrike" spc="-1">
              <a:solidFill>
                <a:srgbClr val="000000"/>
              </a:solidFill>
              <a:latin typeface="Arial"/>
            </a:endParaRPr>
          </a:p>
        </p:txBody>
      </p:sp>
      <p:sp>
        <p:nvSpPr>
          <p:cNvPr id="290" name="Title 1"/>
          <p:cNvSpPr/>
          <p:nvPr/>
        </p:nvSpPr>
        <p:spPr>
          <a:xfrm>
            <a:off x="291240" y="4352760"/>
            <a:ext cx="7884360" cy="32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en-US" sz="1400" b="0" i="1" strike="noStrike" spc="-1">
                <a:solidFill>
                  <a:srgbClr val="FFFFFF"/>
                </a:solidFill>
                <a:latin typeface="Calibri"/>
                <a:ea typeface="Calibri"/>
              </a:rPr>
              <a:t>September 2023</a:t>
            </a:r>
            <a:endParaRPr lang="en-US" sz="1400" b="0" strike="noStrike" spc="-1">
              <a:solidFill>
                <a:srgbClr val="000000"/>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4" name="Group 6"/>
          <p:cNvGrpSpPr/>
          <p:nvPr/>
        </p:nvGrpSpPr>
        <p:grpSpPr>
          <a:xfrm>
            <a:off x="0" y="4625280"/>
            <a:ext cx="9141480" cy="530640"/>
            <a:chOff x="0" y="4625280"/>
            <a:chExt cx="9141480" cy="530640"/>
          </a:xfrm>
        </p:grpSpPr>
        <p:grpSp>
          <p:nvGrpSpPr>
            <p:cNvPr id="385" name="Group 25"/>
            <p:cNvGrpSpPr/>
            <p:nvPr/>
          </p:nvGrpSpPr>
          <p:grpSpPr>
            <a:xfrm>
              <a:off x="0" y="4625280"/>
              <a:ext cx="9141480" cy="530640"/>
              <a:chOff x="0" y="4625280"/>
              <a:chExt cx="9141480" cy="530640"/>
            </a:xfrm>
          </p:grpSpPr>
          <p:pic>
            <p:nvPicPr>
              <p:cNvPr id="386" name="Picture 26"/>
              <p:cNvPicPr/>
              <p:nvPr/>
            </p:nvPicPr>
            <p:blipFill>
              <a:blip r:embed="rId2"/>
              <a:stretch/>
            </p:blipFill>
            <p:spPr>
              <a:xfrm>
                <a:off x="0" y="4625280"/>
                <a:ext cx="9141480" cy="530640"/>
              </a:xfrm>
              <a:prstGeom prst="rect">
                <a:avLst/>
              </a:prstGeom>
              <a:ln w="0">
                <a:noFill/>
              </a:ln>
            </p:spPr>
          </p:pic>
          <p:sp>
            <p:nvSpPr>
              <p:cNvPr id="387"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grpSp>
        <p:sp>
          <p:nvSpPr>
            <p:cNvPr id="388"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sp>
          <p:nvSpPr>
            <p:cNvPr id="389" name="Slide Number Placeholder 9"/>
            <p:cNvSpPr/>
            <p:nvPr/>
          </p:nvSpPr>
          <p:spPr>
            <a:xfrm>
              <a:off x="139320" y="4726440"/>
              <a:ext cx="423000" cy="33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79627ADB-2933-4376-970A-75D22387FED4}" type="slidenum">
                <a:rPr lang="en-US" sz="800" b="0" strike="noStrike" spc="-1">
                  <a:solidFill>
                    <a:srgbClr val="FFFFFF"/>
                  </a:solidFill>
                  <a:latin typeface="Calibri"/>
                  <a:ea typeface="DejaVu Sans"/>
                </a:rPr>
                <a:t>10</a:t>
              </a:fld>
              <a:endParaRPr lang="en-US" sz="800" b="0" strike="noStrike" spc="-1">
                <a:solidFill>
                  <a:srgbClr val="000000"/>
                </a:solidFill>
                <a:latin typeface="Arial"/>
              </a:endParaRPr>
            </a:p>
          </p:txBody>
        </p:sp>
        <p:pic>
          <p:nvPicPr>
            <p:cNvPr id="390" name="Picture 30"/>
            <p:cNvPicPr/>
            <p:nvPr/>
          </p:nvPicPr>
          <p:blipFill>
            <a:blip r:embed="rId3"/>
            <a:stretch/>
          </p:blipFill>
          <p:spPr>
            <a:xfrm>
              <a:off x="6985080" y="4694760"/>
              <a:ext cx="1929960" cy="411480"/>
            </a:xfrm>
            <a:prstGeom prst="rect">
              <a:avLst/>
            </a:prstGeom>
            <a:ln w="0">
              <a:noFill/>
            </a:ln>
          </p:spPr>
        </p:pic>
      </p:grpSp>
      <p:sp>
        <p:nvSpPr>
          <p:cNvPr id="391" name="PlaceHolder 1"/>
          <p:cNvSpPr>
            <a:spLocks noGrp="1"/>
          </p:cNvSpPr>
          <p:nvPr>
            <p:ph type="title"/>
          </p:nvPr>
        </p:nvSpPr>
        <p:spPr>
          <a:xfrm>
            <a:off x="468360" y="632160"/>
            <a:ext cx="5452200" cy="446760"/>
          </a:xfrm>
          <a:prstGeom prst="rect">
            <a:avLst/>
          </a:prstGeom>
          <a:noFill/>
          <a:ln w="0">
            <a:noFill/>
          </a:ln>
        </p:spPr>
        <p:txBody>
          <a:bodyPr lIns="0" tIns="45000" rIns="0" bIns="45000" anchor="t">
            <a:noAutofit/>
          </a:bodyPr>
          <a:lstStyle/>
          <a:p>
            <a:pPr indent="0">
              <a:lnSpc>
                <a:spcPct val="90000"/>
              </a:lnSpc>
              <a:buNone/>
              <a:tabLst>
                <a:tab pos="0" algn="l"/>
              </a:tabLst>
            </a:pPr>
            <a:r>
              <a:rPr lang="en-US" sz="2550" b="1" strike="noStrike" spc="-1">
                <a:solidFill>
                  <a:srgbClr val="0066A1"/>
                </a:solidFill>
                <a:latin typeface="Calibri"/>
                <a:ea typeface="Calibri"/>
              </a:rPr>
              <a:t>The IEEE Industrial Electronics Society</a:t>
            </a:r>
            <a:endParaRPr lang="en-US" sz="2550" b="0" strike="noStrike" spc="-1">
              <a:solidFill>
                <a:srgbClr val="000000"/>
              </a:solidFill>
              <a:latin typeface="Arial"/>
            </a:endParaRPr>
          </a:p>
        </p:txBody>
      </p:sp>
      <p:sp>
        <p:nvSpPr>
          <p:cNvPr id="392" name="Google Shape;477;p4"/>
          <p:cNvSpPr/>
          <p:nvPr/>
        </p:nvSpPr>
        <p:spPr>
          <a:xfrm>
            <a:off x="468360" y="1537200"/>
            <a:ext cx="3792240" cy="1445400"/>
          </a:xfrm>
          <a:prstGeom prst="rect">
            <a:avLst/>
          </a:prstGeom>
          <a:noFill/>
          <a:ln w="0">
            <a:noFill/>
          </a:ln>
        </p:spPr>
        <p:style>
          <a:lnRef idx="0">
            <a:scrgbClr r="0" g="0" b="0"/>
          </a:lnRef>
          <a:fillRef idx="0">
            <a:scrgbClr r="0" g="0" b="0"/>
          </a:fillRef>
          <a:effectRef idx="0">
            <a:scrgbClr r="0" g="0" b="0"/>
          </a:effectRef>
          <a:fontRef idx="minor"/>
        </p:style>
        <p:txBody>
          <a:bodyPr lIns="0" tIns="0" rIns="0" bIns="45000" anchor="t">
            <a:noAutofit/>
          </a:bodyPr>
          <a:lstStyle/>
          <a:p>
            <a:pPr>
              <a:lnSpc>
                <a:spcPct val="100000"/>
              </a:lnSpc>
              <a:tabLst>
                <a:tab pos="0" algn="l"/>
              </a:tabLst>
            </a:pPr>
            <a:r>
              <a:rPr lang="en-US" sz="1600" b="1" strike="noStrike" spc="-1">
                <a:solidFill>
                  <a:srgbClr val="E87722"/>
                </a:solidFill>
                <a:latin typeface="Calibri"/>
                <a:ea typeface="Calibri"/>
              </a:rPr>
              <a:t>Administrative Committee (AdCom)</a:t>
            </a:r>
            <a:endParaRPr lang="en-US" sz="1600" b="0" strike="noStrike" spc="-1">
              <a:solidFill>
                <a:srgbClr val="000000"/>
              </a:solidFill>
              <a:latin typeface="Arial"/>
            </a:endParaRPr>
          </a:p>
          <a:p>
            <a:pPr marL="360000">
              <a:lnSpc>
                <a:spcPct val="100000"/>
              </a:lnSpc>
              <a:tabLst>
                <a:tab pos="0" algn="l"/>
              </a:tabLst>
            </a:pPr>
            <a:r>
              <a:rPr lang="en-US" sz="1400" b="0" strike="noStrike" spc="-1">
                <a:solidFill>
                  <a:srgbClr val="000000"/>
                </a:solidFill>
                <a:latin typeface="Calibri"/>
                <a:ea typeface="Calibri"/>
              </a:rPr>
              <a:t>Officers</a:t>
            </a:r>
            <a:endParaRPr lang="en-US" sz="1400" b="0" strike="noStrike" spc="-1">
              <a:solidFill>
                <a:srgbClr val="000000"/>
              </a:solidFill>
              <a:latin typeface="Arial"/>
            </a:endParaRPr>
          </a:p>
          <a:p>
            <a:pPr marL="360000">
              <a:lnSpc>
                <a:spcPct val="100000"/>
              </a:lnSpc>
              <a:tabLst>
                <a:tab pos="0" algn="l"/>
              </a:tabLst>
            </a:pPr>
            <a:r>
              <a:rPr lang="en-US" sz="1400" b="0" strike="noStrike" spc="-1">
                <a:solidFill>
                  <a:srgbClr val="000000"/>
                </a:solidFill>
                <a:latin typeface="Calibri"/>
                <a:ea typeface="Calibri"/>
              </a:rPr>
              <a:t>Past Presidents</a:t>
            </a:r>
            <a:endParaRPr lang="en-US" sz="1400" b="0" strike="noStrike" spc="-1">
              <a:solidFill>
                <a:srgbClr val="000000"/>
              </a:solidFill>
              <a:latin typeface="Arial"/>
            </a:endParaRPr>
          </a:p>
          <a:p>
            <a:pPr marL="360000">
              <a:lnSpc>
                <a:spcPct val="100000"/>
              </a:lnSpc>
              <a:tabLst>
                <a:tab pos="0" algn="l"/>
              </a:tabLst>
            </a:pPr>
            <a:r>
              <a:rPr lang="en-US" sz="1400" b="0" strike="noStrike" spc="-1">
                <a:solidFill>
                  <a:srgbClr val="000000"/>
                </a:solidFill>
                <a:latin typeface="Calibri"/>
                <a:ea typeface="Calibri"/>
              </a:rPr>
              <a:t>Senior and Life member delegates</a:t>
            </a:r>
            <a:endParaRPr lang="en-US" sz="1400" b="0" strike="noStrike" spc="-1">
              <a:solidFill>
                <a:srgbClr val="000000"/>
              </a:solidFill>
              <a:latin typeface="Arial"/>
            </a:endParaRPr>
          </a:p>
          <a:p>
            <a:pPr marL="360000">
              <a:lnSpc>
                <a:spcPct val="100000"/>
              </a:lnSpc>
              <a:tabLst>
                <a:tab pos="0" algn="l"/>
              </a:tabLst>
            </a:pPr>
            <a:r>
              <a:rPr lang="en-US" sz="1400" b="0" strike="noStrike" spc="-1">
                <a:solidFill>
                  <a:srgbClr val="000000"/>
                </a:solidFill>
                <a:latin typeface="Calibri"/>
                <a:ea typeface="Calibri"/>
              </a:rPr>
              <a:t>Cluster delegates</a:t>
            </a:r>
            <a:endParaRPr lang="en-US" sz="1400" b="0" strike="noStrike" spc="-1">
              <a:solidFill>
                <a:srgbClr val="000000"/>
              </a:solidFill>
              <a:latin typeface="Arial"/>
            </a:endParaRPr>
          </a:p>
          <a:p>
            <a:pPr marL="360000">
              <a:lnSpc>
                <a:spcPct val="100000"/>
              </a:lnSpc>
              <a:tabLst>
                <a:tab pos="0" algn="l"/>
              </a:tabLst>
            </a:pPr>
            <a:r>
              <a:rPr lang="en-US" sz="1400" b="0" strike="noStrike" spc="-1">
                <a:solidFill>
                  <a:srgbClr val="000000"/>
                </a:solidFill>
                <a:latin typeface="Calibri"/>
                <a:ea typeface="Calibri"/>
              </a:rPr>
              <a:t>Members-at-large</a:t>
            </a:r>
            <a:endParaRPr lang="en-US" sz="1400" b="0" strike="noStrike" spc="-1">
              <a:solidFill>
                <a:srgbClr val="000000"/>
              </a:solidFill>
              <a:latin typeface="Arial"/>
            </a:endParaRPr>
          </a:p>
          <a:p>
            <a:pPr marL="7920">
              <a:lnSpc>
                <a:spcPct val="100000"/>
              </a:lnSpc>
              <a:spcAft>
                <a:spcPts val="601"/>
              </a:spcAft>
              <a:tabLst>
                <a:tab pos="0" algn="l"/>
              </a:tabLst>
            </a:pPr>
            <a:endParaRPr lang="en-US" sz="1400" b="0" strike="noStrike" spc="-1">
              <a:solidFill>
                <a:srgbClr val="000000"/>
              </a:solidFill>
              <a:latin typeface="Arial"/>
            </a:endParaRPr>
          </a:p>
          <a:p>
            <a:pPr marL="7920">
              <a:lnSpc>
                <a:spcPct val="100000"/>
              </a:lnSpc>
              <a:spcAft>
                <a:spcPts val="601"/>
              </a:spcAft>
              <a:tabLst>
                <a:tab pos="0" algn="l"/>
              </a:tabLst>
            </a:pPr>
            <a:endParaRPr lang="en-US" sz="1400" b="0" strike="noStrike" spc="-1">
              <a:solidFill>
                <a:srgbClr val="000000"/>
              </a:solidFill>
              <a:latin typeface="Arial"/>
            </a:endParaRPr>
          </a:p>
        </p:txBody>
      </p:sp>
      <p:pic>
        <p:nvPicPr>
          <p:cNvPr id="393" name="Picture 1"/>
          <p:cNvPicPr/>
          <p:nvPr/>
        </p:nvPicPr>
        <p:blipFill>
          <a:blip r:embed="rId4">
            <a:alphaModFix amt="19000"/>
          </a:blip>
          <a:stretch/>
        </p:blipFill>
        <p:spPr>
          <a:xfrm>
            <a:off x="4751280" y="521280"/>
            <a:ext cx="3921840" cy="3921840"/>
          </a:xfrm>
          <a:prstGeom prst="rect">
            <a:avLst/>
          </a:prstGeom>
          <a:ln w="0">
            <a:noFill/>
          </a:ln>
        </p:spPr>
      </p:pic>
      <p:sp>
        <p:nvSpPr>
          <p:cNvPr id="394" name="Oval 31"/>
          <p:cNvSpPr/>
          <p:nvPr/>
        </p:nvSpPr>
        <p:spPr>
          <a:xfrm>
            <a:off x="5752080" y="1542240"/>
            <a:ext cx="2012760" cy="2012760"/>
          </a:xfrm>
          <a:prstGeom prst="ellipse">
            <a:avLst/>
          </a:prstGeom>
          <a:blipFill rotWithShape="0">
            <a:blip r:embed="rId5"/>
            <a:srcRect/>
            <a:stretch/>
          </a:blip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a typeface="DejaVu Sans"/>
            </a:endParaRPr>
          </a:p>
        </p:txBody>
      </p:sp>
      <p:sp>
        <p:nvSpPr>
          <p:cNvPr id="395" name="Google Shape;477;p4"/>
          <p:cNvSpPr/>
          <p:nvPr/>
        </p:nvSpPr>
        <p:spPr>
          <a:xfrm>
            <a:off x="467280" y="3038760"/>
            <a:ext cx="3792240" cy="1445400"/>
          </a:xfrm>
          <a:prstGeom prst="rect">
            <a:avLst/>
          </a:prstGeom>
          <a:noFill/>
          <a:ln w="0">
            <a:noFill/>
          </a:ln>
        </p:spPr>
        <p:style>
          <a:lnRef idx="0">
            <a:scrgbClr r="0" g="0" b="0"/>
          </a:lnRef>
          <a:fillRef idx="0">
            <a:scrgbClr r="0" g="0" b="0"/>
          </a:fillRef>
          <a:effectRef idx="0">
            <a:scrgbClr r="0" g="0" b="0"/>
          </a:effectRef>
          <a:fontRef idx="minor"/>
        </p:style>
        <p:txBody>
          <a:bodyPr lIns="0" tIns="0" rIns="0" bIns="45000" anchor="t">
            <a:noAutofit/>
          </a:bodyPr>
          <a:lstStyle/>
          <a:p>
            <a:pPr>
              <a:lnSpc>
                <a:spcPct val="100000"/>
              </a:lnSpc>
              <a:tabLst>
                <a:tab pos="0" algn="l"/>
              </a:tabLst>
            </a:pPr>
            <a:r>
              <a:rPr lang="en-US" sz="1600" b="1" strike="noStrike" spc="-1">
                <a:solidFill>
                  <a:srgbClr val="E87722"/>
                </a:solidFill>
                <a:latin typeface="Calibri"/>
                <a:ea typeface="Calibri"/>
              </a:rPr>
              <a:t>Officers</a:t>
            </a:r>
            <a:endParaRPr lang="en-US" sz="1600" b="0" strike="noStrike" spc="-1">
              <a:solidFill>
                <a:srgbClr val="000000"/>
              </a:solidFill>
              <a:latin typeface="Arial"/>
            </a:endParaRPr>
          </a:p>
          <a:p>
            <a:pPr marL="360000">
              <a:lnSpc>
                <a:spcPct val="100000"/>
              </a:lnSpc>
              <a:tabLst>
                <a:tab pos="0" algn="l"/>
              </a:tabLst>
            </a:pPr>
            <a:r>
              <a:rPr lang="en-US" sz="1400" b="0" strike="noStrike" spc="-1">
                <a:solidFill>
                  <a:srgbClr val="000000"/>
                </a:solidFill>
                <a:latin typeface="Calibri"/>
                <a:ea typeface="Calibri"/>
              </a:rPr>
              <a:t>President</a:t>
            </a:r>
            <a:endParaRPr lang="en-US" sz="1400" b="0" strike="noStrike" spc="-1">
              <a:solidFill>
                <a:srgbClr val="000000"/>
              </a:solidFill>
              <a:latin typeface="Arial"/>
            </a:endParaRPr>
          </a:p>
          <a:p>
            <a:pPr marL="360000">
              <a:lnSpc>
                <a:spcPct val="100000"/>
              </a:lnSpc>
              <a:tabLst>
                <a:tab pos="0" algn="l"/>
              </a:tabLst>
            </a:pPr>
            <a:r>
              <a:rPr lang="en-US" sz="1400" b="0" strike="noStrike" spc="-1">
                <a:solidFill>
                  <a:srgbClr val="000000"/>
                </a:solidFill>
                <a:latin typeface="Calibri"/>
                <a:ea typeface="Calibri"/>
              </a:rPr>
              <a:t>President-Elect</a:t>
            </a:r>
            <a:endParaRPr lang="en-US" sz="1400" b="0" strike="noStrike" spc="-1">
              <a:solidFill>
                <a:srgbClr val="000000"/>
              </a:solidFill>
              <a:latin typeface="Arial"/>
            </a:endParaRPr>
          </a:p>
          <a:p>
            <a:pPr marL="360000">
              <a:lnSpc>
                <a:spcPct val="100000"/>
              </a:lnSpc>
              <a:tabLst>
                <a:tab pos="0" algn="l"/>
              </a:tabLst>
            </a:pPr>
            <a:r>
              <a:rPr lang="en-US" sz="1400" b="0" strike="noStrike" spc="-1">
                <a:solidFill>
                  <a:srgbClr val="000000"/>
                </a:solidFill>
                <a:latin typeface="Calibri"/>
                <a:ea typeface="Calibri"/>
              </a:rPr>
              <a:t>7 Vice Presidents (TA, MA, IA, CA, WA, PA, PD)</a:t>
            </a:r>
            <a:endParaRPr lang="en-US" sz="1400" b="0" strike="noStrike" spc="-1">
              <a:solidFill>
                <a:srgbClr val="000000"/>
              </a:solidFill>
              <a:latin typeface="Arial"/>
            </a:endParaRPr>
          </a:p>
          <a:p>
            <a:pPr marL="360000">
              <a:lnSpc>
                <a:spcPct val="100000"/>
              </a:lnSpc>
              <a:tabLst>
                <a:tab pos="0" algn="l"/>
              </a:tabLst>
            </a:pPr>
            <a:r>
              <a:rPr lang="en-US" sz="1400" b="0" strike="noStrike" spc="-1">
                <a:solidFill>
                  <a:srgbClr val="000000"/>
                </a:solidFill>
                <a:latin typeface="Calibri"/>
                <a:ea typeface="Calibri"/>
              </a:rPr>
              <a:t>Secretary</a:t>
            </a:r>
            <a:endParaRPr lang="en-US" sz="1400" b="0" strike="noStrike" spc="-1">
              <a:solidFill>
                <a:srgbClr val="000000"/>
              </a:solidFill>
              <a:latin typeface="Arial"/>
            </a:endParaRPr>
          </a:p>
          <a:p>
            <a:pPr marL="360000">
              <a:lnSpc>
                <a:spcPct val="100000"/>
              </a:lnSpc>
              <a:tabLst>
                <a:tab pos="0" algn="l"/>
              </a:tabLst>
            </a:pPr>
            <a:r>
              <a:rPr lang="en-US" sz="1400" b="0" strike="noStrike" spc="-1">
                <a:solidFill>
                  <a:srgbClr val="000000"/>
                </a:solidFill>
                <a:latin typeface="Calibri"/>
                <a:ea typeface="Calibri"/>
              </a:rPr>
              <a:t>Treasurer</a:t>
            </a:r>
            <a:endParaRPr lang="en-US" sz="1400" b="0" strike="noStrike" spc="-1">
              <a:solidFill>
                <a:srgbClr val="000000"/>
              </a:solidFill>
              <a:latin typeface="Arial"/>
            </a:endParaRPr>
          </a:p>
          <a:p>
            <a:pPr marL="360000">
              <a:lnSpc>
                <a:spcPct val="100000"/>
              </a:lnSpc>
              <a:tabLst>
                <a:tab pos="0" algn="l"/>
              </a:tabLst>
            </a:pPr>
            <a:endParaRPr lang="en-US" sz="1400" b="0" strike="noStrike" spc="-1">
              <a:solidFill>
                <a:srgbClr val="000000"/>
              </a:solidFill>
              <a:latin typeface="Arial"/>
            </a:endParaRPr>
          </a:p>
          <a:p>
            <a:pPr marL="7920">
              <a:lnSpc>
                <a:spcPct val="100000"/>
              </a:lnSpc>
              <a:spcAft>
                <a:spcPts val="601"/>
              </a:spcAft>
              <a:tabLst>
                <a:tab pos="0" algn="l"/>
              </a:tabLst>
            </a:pPr>
            <a:endParaRPr lang="en-US" sz="1400" b="0" strike="noStrike" spc="-1">
              <a:solidFill>
                <a:srgbClr val="000000"/>
              </a:solidFill>
              <a:latin typeface="Arial"/>
            </a:endParaRPr>
          </a:p>
          <a:p>
            <a:pPr marL="7920">
              <a:lnSpc>
                <a:spcPct val="100000"/>
              </a:lnSpc>
              <a:spcAft>
                <a:spcPts val="601"/>
              </a:spcAft>
              <a:tabLst>
                <a:tab pos="0" algn="l"/>
              </a:tabLst>
            </a:pPr>
            <a:endParaRPr lang="en-US" sz="1400" b="0" strike="noStrike" spc="-1">
              <a:solidFill>
                <a:srgbClr val="000000"/>
              </a:solidFill>
              <a:latin typeface="Arial"/>
            </a:endParaRPr>
          </a:p>
        </p:txBody>
      </p:sp>
      <p:sp>
        <p:nvSpPr>
          <p:cNvPr id="396" name="Title 2"/>
          <p:cNvSpPr/>
          <p:nvPr/>
        </p:nvSpPr>
        <p:spPr>
          <a:xfrm>
            <a:off x="468360" y="1036440"/>
            <a:ext cx="5452200" cy="44676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ct val="90000"/>
              </a:lnSpc>
            </a:pPr>
            <a:r>
              <a:rPr lang="en-US" sz="2000" b="1" i="1" strike="noStrike" spc="-1">
                <a:solidFill>
                  <a:srgbClr val="0066A1"/>
                </a:solidFill>
                <a:latin typeface="Calibri"/>
                <a:ea typeface="Calibri"/>
              </a:rPr>
              <a:t>Governing Bodies</a:t>
            </a:r>
            <a:endParaRPr lang="en-US" sz="2000" b="0" strike="noStrike" spc="-1">
              <a:solidFill>
                <a:srgbClr val="000000"/>
              </a:solidFill>
              <a:latin typeface="Arial"/>
            </a:endParaRPr>
          </a:p>
        </p:txBody>
      </p:sp>
      <p:sp>
        <p:nvSpPr>
          <p:cNvPr id="3" name="PlaceHolder 2"/>
          <p:cNvSpPr>
            <a:spLocks noGrp="1"/>
          </p:cNvSpPr>
          <p:nvPr>
            <p:ph type="sldNum" idx="2"/>
          </p:nvPr>
        </p:nvSpPr>
        <p:spPr/>
        <p:txBody>
          <a:bodyPr/>
          <a:lstStyle/>
          <a:p>
            <a:fld id="{858EEF2D-460C-4D48-AD86-AAD434F85620}" type="slidenum">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7" name="Group 5"/>
          <p:cNvGrpSpPr/>
          <p:nvPr/>
        </p:nvGrpSpPr>
        <p:grpSpPr>
          <a:xfrm>
            <a:off x="0" y="4625280"/>
            <a:ext cx="9141480" cy="530640"/>
            <a:chOff x="0" y="4625280"/>
            <a:chExt cx="9141480" cy="530640"/>
          </a:xfrm>
        </p:grpSpPr>
        <p:grpSp>
          <p:nvGrpSpPr>
            <p:cNvPr id="398" name="Group 7"/>
            <p:cNvGrpSpPr/>
            <p:nvPr/>
          </p:nvGrpSpPr>
          <p:grpSpPr>
            <a:xfrm>
              <a:off x="0" y="4625280"/>
              <a:ext cx="9141480" cy="530640"/>
              <a:chOff x="0" y="4625280"/>
              <a:chExt cx="9141480" cy="530640"/>
            </a:xfrm>
          </p:grpSpPr>
          <p:pic>
            <p:nvPicPr>
              <p:cNvPr id="399" name="Picture 27"/>
              <p:cNvPicPr/>
              <p:nvPr/>
            </p:nvPicPr>
            <p:blipFill>
              <a:blip r:embed="rId2"/>
              <a:stretch/>
            </p:blipFill>
            <p:spPr>
              <a:xfrm>
                <a:off x="0" y="4625280"/>
                <a:ext cx="9141480" cy="530640"/>
              </a:xfrm>
              <a:prstGeom prst="rect">
                <a:avLst/>
              </a:prstGeom>
              <a:ln w="0">
                <a:noFill/>
              </a:ln>
            </p:spPr>
          </p:pic>
          <p:sp>
            <p:nvSpPr>
              <p:cNvPr id="400" name="Subtitle 6"/>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grpSp>
        <p:sp>
          <p:nvSpPr>
            <p:cNvPr id="401" name="Subtitle 7"/>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sp>
          <p:nvSpPr>
            <p:cNvPr id="402" name="Slide Number Placeholder 3"/>
            <p:cNvSpPr/>
            <p:nvPr/>
          </p:nvSpPr>
          <p:spPr>
            <a:xfrm>
              <a:off x="139320" y="4726440"/>
              <a:ext cx="423000" cy="33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EC871611-E38D-4490-92EC-72F360B66C49}" type="slidenum">
                <a:rPr lang="en-US" sz="800" b="0" strike="noStrike" spc="-1">
                  <a:solidFill>
                    <a:srgbClr val="FFFFFF"/>
                  </a:solidFill>
                  <a:latin typeface="Calibri"/>
                  <a:ea typeface="DejaVu Sans"/>
                </a:rPr>
                <a:t>11</a:t>
              </a:fld>
              <a:endParaRPr lang="en-US" sz="800" b="0" strike="noStrike" spc="-1">
                <a:solidFill>
                  <a:srgbClr val="000000"/>
                </a:solidFill>
                <a:latin typeface="Arial"/>
              </a:endParaRPr>
            </a:p>
          </p:txBody>
        </p:sp>
        <p:pic>
          <p:nvPicPr>
            <p:cNvPr id="403" name="Picture 31"/>
            <p:cNvPicPr/>
            <p:nvPr/>
          </p:nvPicPr>
          <p:blipFill>
            <a:blip r:embed="rId3"/>
            <a:stretch/>
          </p:blipFill>
          <p:spPr>
            <a:xfrm>
              <a:off x="6985080" y="4694760"/>
              <a:ext cx="1929960" cy="411480"/>
            </a:xfrm>
            <a:prstGeom prst="rect">
              <a:avLst/>
            </a:prstGeom>
            <a:ln w="0">
              <a:noFill/>
            </a:ln>
          </p:spPr>
        </p:pic>
      </p:grpSp>
      <p:sp>
        <p:nvSpPr>
          <p:cNvPr id="404" name="PlaceHolder 1"/>
          <p:cNvSpPr>
            <a:spLocks noGrp="1"/>
          </p:cNvSpPr>
          <p:nvPr>
            <p:ph type="title"/>
          </p:nvPr>
        </p:nvSpPr>
        <p:spPr>
          <a:xfrm>
            <a:off x="468360" y="632160"/>
            <a:ext cx="5452200" cy="446760"/>
          </a:xfrm>
          <a:prstGeom prst="rect">
            <a:avLst/>
          </a:prstGeom>
          <a:noFill/>
          <a:ln w="0">
            <a:noFill/>
          </a:ln>
        </p:spPr>
        <p:txBody>
          <a:bodyPr lIns="0" tIns="45000" rIns="0" bIns="45000" anchor="t">
            <a:noAutofit/>
          </a:bodyPr>
          <a:lstStyle/>
          <a:p>
            <a:pPr indent="0">
              <a:lnSpc>
                <a:spcPct val="90000"/>
              </a:lnSpc>
              <a:buNone/>
              <a:tabLst>
                <a:tab pos="0" algn="l"/>
              </a:tabLst>
            </a:pPr>
            <a:r>
              <a:rPr lang="en-US" sz="2550" b="1" strike="noStrike" spc="-1">
                <a:solidFill>
                  <a:srgbClr val="0066A1"/>
                </a:solidFill>
                <a:latin typeface="Calibri"/>
                <a:ea typeface="Calibri"/>
              </a:rPr>
              <a:t>The IEEE Industrial Electronics Society</a:t>
            </a:r>
            <a:endParaRPr lang="en-US" sz="2550" b="0" strike="noStrike" spc="-1">
              <a:solidFill>
                <a:srgbClr val="000000"/>
              </a:solidFill>
              <a:latin typeface="Arial"/>
            </a:endParaRPr>
          </a:p>
        </p:txBody>
      </p:sp>
      <p:pic>
        <p:nvPicPr>
          <p:cNvPr id="405" name="Picture 33"/>
          <p:cNvPicPr/>
          <p:nvPr/>
        </p:nvPicPr>
        <p:blipFill>
          <a:blip r:embed="rId4">
            <a:alphaModFix amt="19000"/>
          </a:blip>
          <a:stretch/>
        </p:blipFill>
        <p:spPr>
          <a:xfrm>
            <a:off x="4751280" y="521280"/>
            <a:ext cx="3921840" cy="3921840"/>
          </a:xfrm>
          <a:prstGeom prst="rect">
            <a:avLst/>
          </a:prstGeom>
          <a:ln w="0">
            <a:noFill/>
          </a:ln>
        </p:spPr>
      </p:pic>
      <p:sp>
        <p:nvSpPr>
          <p:cNvPr id="406" name="Title 3"/>
          <p:cNvSpPr/>
          <p:nvPr/>
        </p:nvSpPr>
        <p:spPr>
          <a:xfrm>
            <a:off x="468360" y="1036440"/>
            <a:ext cx="5452200" cy="44676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ct val="90000"/>
              </a:lnSpc>
            </a:pPr>
            <a:r>
              <a:rPr lang="en-US" sz="2000" b="1" i="1" strike="noStrike" spc="-1">
                <a:solidFill>
                  <a:srgbClr val="0066A1"/>
                </a:solidFill>
                <a:latin typeface="Calibri"/>
                <a:ea typeface="Calibri"/>
              </a:rPr>
              <a:t>Governing Bodies</a:t>
            </a:r>
            <a:endParaRPr lang="en-US" sz="2000" b="0" strike="noStrike" spc="-1">
              <a:solidFill>
                <a:srgbClr val="000000"/>
              </a:solidFill>
              <a:latin typeface="Arial"/>
            </a:endParaRPr>
          </a:p>
        </p:txBody>
      </p:sp>
      <p:pic>
        <p:nvPicPr>
          <p:cNvPr id="407" name="Picture 406"/>
          <p:cNvPicPr/>
          <p:nvPr/>
        </p:nvPicPr>
        <p:blipFill>
          <a:blip r:embed="rId5"/>
          <a:srcRect l="19453" t="26189" r="17517" b="21990"/>
          <a:stretch/>
        </p:blipFill>
        <p:spPr>
          <a:xfrm>
            <a:off x="1836360" y="1368360"/>
            <a:ext cx="5254560" cy="3239640"/>
          </a:xfrm>
          <a:prstGeom prst="rect">
            <a:avLst/>
          </a:prstGeom>
          <a:ln w="0">
            <a:noFill/>
          </a:ln>
        </p:spPr>
      </p:pic>
      <p:sp>
        <p:nvSpPr>
          <p:cNvPr id="3" name="PlaceHolder 2"/>
          <p:cNvSpPr>
            <a:spLocks noGrp="1"/>
          </p:cNvSpPr>
          <p:nvPr>
            <p:ph type="sldNum" idx="2"/>
          </p:nvPr>
        </p:nvSpPr>
        <p:spPr/>
        <p:txBody>
          <a:bodyPr/>
          <a:lstStyle/>
          <a:p>
            <a:fld id="{338BEBC4-2222-4C29-9F48-0DDE5241E700}" type="slidenum">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Grupo de personas posando por un foto&#10;&#10;Descripción generada automáticamente">
            <a:extLst>
              <a:ext uri="{FF2B5EF4-FFF2-40B4-BE49-F238E27FC236}">
                <a16:creationId xmlns:a16="http://schemas.microsoft.com/office/drawing/2014/main" id="{E2D9EFA2-3040-4FD0-3975-E7154B18B9C4}"/>
              </a:ext>
            </a:extLst>
          </p:cNvPr>
          <p:cNvPicPr>
            <a:picLocks noChangeAspect="1"/>
          </p:cNvPicPr>
          <p:nvPr/>
        </p:nvPicPr>
        <p:blipFill>
          <a:blip r:embed="rId2"/>
          <a:stretch>
            <a:fillRect/>
          </a:stretch>
        </p:blipFill>
        <p:spPr>
          <a:xfrm>
            <a:off x="1225153" y="339656"/>
            <a:ext cx="7922418" cy="4298098"/>
          </a:xfrm>
          <a:prstGeom prst="rect">
            <a:avLst/>
          </a:prstGeom>
        </p:spPr>
      </p:pic>
      <p:sp>
        <p:nvSpPr>
          <p:cNvPr id="2" name="Triángulo rectángulo 1">
            <a:extLst>
              <a:ext uri="{FF2B5EF4-FFF2-40B4-BE49-F238E27FC236}">
                <a16:creationId xmlns:a16="http://schemas.microsoft.com/office/drawing/2014/main" id="{8F27A074-E368-8653-EFC3-640771EDD9F3}"/>
              </a:ext>
            </a:extLst>
          </p:cNvPr>
          <p:cNvSpPr/>
          <p:nvPr/>
        </p:nvSpPr>
        <p:spPr>
          <a:xfrm flipH="1">
            <a:off x="4939458" y="99567"/>
            <a:ext cx="4207667" cy="4529136"/>
          </a:xfrm>
          <a:prstGeom prst="rtTriangle">
            <a:avLst/>
          </a:prstGeom>
          <a:solidFill>
            <a:srgbClr val="0073AE">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3" name="PlaceHolder 1"/>
          <p:cNvSpPr>
            <a:spLocks noGrp="1"/>
          </p:cNvSpPr>
          <p:nvPr>
            <p:ph type="title"/>
          </p:nvPr>
        </p:nvSpPr>
        <p:spPr>
          <a:xfrm>
            <a:off x="628560" y="492480"/>
            <a:ext cx="7884360" cy="412560"/>
          </a:xfrm>
          <a:prstGeom prst="rect">
            <a:avLst/>
          </a:prstGeom>
          <a:noFill/>
          <a:ln w="0">
            <a:noFill/>
          </a:ln>
        </p:spPr>
        <p:txBody>
          <a:bodyPr lIns="90000" tIns="45000" rIns="90000" bIns="45000" anchor="b">
            <a:noAutofit/>
          </a:bodyPr>
          <a:lstStyle/>
          <a:p>
            <a:pPr>
              <a:tabLst>
                <a:tab pos="0" algn="l"/>
              </a:tabLst>
            </a:pPr>
            <a:r>
              <a:rPr lang="en-US" sz="2550" b="1" spc="-1">
                <a:solidFill>
                  <a:srgbClr val="0066A1"/>
                </a:solidFill>
                <a:latin typeface="Calibri"/>
                <a:ea typeface="Calibri"/>
              </a:rPr>
              <a:t>Volunteer for IES</a:t>
            </a:r>
            <a:endParaRPr lang="en-US" sz="2550" b="0" strike="noStrike" spc="-1">
              <a:solidFill>
                <a:srgbClr val="000000"/>
              </a:solidFill>
              <a:latin typeface="Arial"/>
            </a:endParaRPr>
          </a:p>
        </p:txBody>
      </p:sp>
      <p:sp>
        <p:nvSpPr>
          <p:cNvPr id="334" name="Google Shape;485;p5"/>
          <p:cNvSpPr/>
          <p:nvPr/>
        </p:nvSpPr>
        <p:spPr>
          <a:xfrm>
            <a:off x="6826556" y="3096045"/>
            <a:ext cx="2174748" cy="1249762"/>
          </a:xfrm>
          <a:prstGeom prst="rect">
            <a:avLst/>
          </a:prstGeom>
          <a:noFill/>
          <a:ln w="0">
            <a:noFill/>
          </a:ln>
        </p:spPr>
        <p:style>
          <a:lnRef idx="0">
            <a:scrgbClr r="0" g="0" b="0"/>
          </a:lnRef>
          <a:fillRef idx="0">
            <a:scrgbClr r="0" g="0" b="0"/>
          </a:fillRef>
          <a:effectRef idx="0">
            <a:scrgbClr r="0" g="0" b="0"/>
          </a:effectRef>
          <a:fontRef idx="minor"/>
        </p:style>
        <p:txBody>
          <a:bodyPr lIns="0" tIns="0" rIns="90000" bIns="45000" anchor="t">
            <a:noAutofit/>
          </a:bodyPr>
          <a:lstStyle/>
          <a:p>
            <a:pPr>
              <a:lnSpc>
                <a:spcPts val="1480"/>
              </a:lnSpc>
              <a:spcAft>
                <a:spcPts val="300"/>
              </a:spcAft>
              <a:buClr>
                <a:srgbClr val="0073AE"/>
              </a:buClr>
            </a:pPr>
            <a:r>
              <a:rPr lang="en-US" sz="1400" spc="-1">
                <a:solidFill>
                  <a:srgbClr val="000000"/>
                </a:solidFill>
                <a:latin typeface="Calibri"/>
              </a:rPr>
              <a:t>Whether you are a student, a researcher, an industry practitioner or an entrepreneur, you can contribute to IES in a variety of ways.</a:t>
            </a:r>
            <a:endParaRPr lang="en-US" sz="1400" b="0" strike="noStrike" spc="-1">
              <a:solidFill>
                <a:srgbClr val="000000"/>
              </a:solidFill>
              <a:latin typeface="Arial"/>
            </a:endParaRPr>
          </a:p>
        </p:txBody>
      </p:sp>
      <p:sp>
        <p:nvSpPr>
          <p:cNvPr id="336" name="Google Shape;485;p5"/>
          <p:cNvSpPr/>
          <p:nvPr/>
        </p:nvSpPr>
        <p:spPr>
          <a:xfrm>
            <a:off x="721192" y="1143169"/>
            <a:ext cx="2226600" cy="368989"/>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ts val="1721"/>
              </a:lnSpc>
            </a:pPr>
            <a:r>
              <a:rPr lang="en-US" b="1" spc="-1">
                <a:solidFill>
                  <a:srgbClr val="0066A1"/>
                </a:solidFill>
                <a:latin typeface="Calibri"/>
              </a:rPr>
              <a:t>Technical Committees</a:t>
            </a:r>
          </a:p>
        </p:txBody>
      </p:sp>
      <p:sp>
        <p:nvSpPr>
          <p:cNvPr id="337" name="Google Shape;485;p5"/>
          <p:cNvSpPr/>
          <p:nvPr/>
        </p:nvSpPr>
        <p:spPr>
          <a:xfrm>
            <a:off x="711956" y="1983071"/>
            <a:ext cx="1470870" cy="282083"/>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ts val="1721"/>
              </a:lnSpc>
              <a:tabLst>
                <a:tab pos="0" algn="l"/>
              </a:tabLst>
            </a:pPr>
            <a:r>
              <a:rPr lang="en-US" b="1" spc="-1">
                <a:solidFill>
                  <a:srgbClr val="0073AE"/>
                </a:solidFill>
                <a:latin typeface="Calibri"/>
              </a:rPr>
              <a:t>Conferences</a:t>
            </a:r>
            <a:endParaRPr lang="en-US" b="1" strike="noStrike" spc="-1">
              <a:solidFill>
                <a:srgbClr val="0073AE"/>
              </a:solidFill>
              <a:latin typeface="Calibri"/>
            </a:endParaRPr>
          </a:p>
        </p:txBody>
      </p:sp>
      <p:sp>
        <p:nvSpPr>
          <p:cNvPr id="338" name="Google Shape;485;p5"/>
          <p:cNvSpPr/>
          <p:nvPr/>
        </p:nvSpPr>
        <p:spPr>
          <a:xfrm>
            <a:off x="717908" y="2864812"/>
            <a:ext cx="1609785" cy="267795"/>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ts val="1721"/>
              </a:lnSpc>
              <a:tabLst>
                <a:tab pos="0" algn="l"/>
              </a:tabLst>
            </a:pPr>
            <a:r>
              <a:rPr lang="en-US" b="1" spc="-1">
                <a:solidFill>
                  <a:srgbClr val="0073AE"/>
                </a:solidFill>
                <a:latin typeface="Calibri"/>
              </a:rPr>
              <a:t>Chapters</a:t>
            </a:r>
            <a:endParaRPr lang="en-US" b="1" strike="noStrike" spc="-1">
              <a:solidFill>
                <a:srgbClr val="0073AE"/>
              </a:solidFill>
              <a:latin typeface="Calibri"/>
            </a:endParaRPr>
          </a:p>
        </p:txBody>
      </p:sp>
      <p:pic>
        <p:nvPicPr>
          <p:cNvPr id="339" name="Picture 21"/>
          <p:cNvPicPr/>
          <p:nvPr/>
        </p:nvPicPr>
        <p:blipFill>
          <a:blip r:embed="rId3"/>
          <a:stretch/>
        </p:blipFill>
        <p:spPr>
          <a:xfrm>
            <a:off x="75847" y="1019644"/>
            <a:ext cx="564840" cy="564840"/>
          </a:xfrm>
          <a:prstGeom prst="rect">
            <a:avLst/>
          </a:prstGeom>
          <a:ln w="0">
            <a:noFill/>
          </a:ln>
        </p:spPr>
      </p:pic>
      <p:pic>
        <p:nvPicPr>
          <p:cNvPr id="340" name="Picture 22"/>
          <p:cNvPicPr/>
          <p:nvPr/>
        </p:nvPicPr>
        <p:blipFill>
          <a:blip r:embed="rId3"/>
          <a:stretch/>
        </p:blipFill>
        <p:spPr>
          <a:xfrm>
            <a:off x="56756" y="1834031"/>
            <a:ext cx="564840" cy="564840"/>
          </a:xfrm>
          <a:prstGeom prst="rect">
            <a:avLst/>
          </a:prstGeom>
          <a:ln w="0">
            <a:noFill/>
          </a:ln>
        </p:spPr>
      </p:pic>
      <p:pic>
        <p:nvPicPr>
          <p:cNvPr id="341" name="Picture 23"/>
          <p:cNvPicPr/>
          <p:nvPr/>
        </p:nvPicPr>
        <p:blipFill>
          <a:blip r:embed="rId3"/>
          <a:stretch/>
        </p:blipFill>
        <p:spPr>
          <a:xfrm>
            <a:off x="53348" y="2727000"/>
            <a:ext cx="564840" cy="564840"/>
          </a:xfrm>
          <a:prstGeom prst="rect">
            <a:avLst/>
          </a:prstGeom>
          <a:ln w="0">
            <a:noFill/>
          </a:ln>
        </p:spPr>
      </p:pic>
      <p:grpSp>
        <p:nvGrpSpPr>
          <p:cNvPr id="342" name="Group 6"/>
          <p:cNvGrpSpPr/>
          <p:nvPr/>
        </p:nvGrpSpPr>
        <p:grpSpPr>
          <a:xfrm>
            <a:off x="0" y="4625280"/>
            <a:ext cx="9141480" cy="530640"/>
            <a:chOff x="0" y="4625280"/>
            <a:chExt cx="9141480" cy="530640"/>
          </a:xfrm>
        </p:grpSpPr>
        <p:grpSp>
          <p:nvGrpSpPr>
            <p:cNvPr id="343" name="Group 25"/>
            <p:cNvGrpSpPr/>
            <p:nvPr/>
          </p:nvGrpSpPr>
          <p:grpSpPr>
            <a:xfrm>
              <a:off x="0" y="4625280"/>
              <a:ext cx="9141480" cy="530640"/>
              <a:chOff x="0" y="4625280"/>
              <a:chExt cx="9141480" cy="530640"/>
            </a:xfrm>
          </p:grpSpPr>
          <p:pic>
            <p:nvPicPr>
              <p:cNvPr id="344" name="Picture 26"/>
              <p:cNvPicPr/>
              <p:nvPr/>
            </p:nvPicPr>
            <p:blipFill>
              <a:blip r:embed="rId4"/>
              <a:stretch/>
            </p:blipFill>
            <p:spPr>
              <a:xfrm>
                <a:off x="0" y="4625280"/>
                <a:ext cx="9141480" cy="530640"/>
              </a:xfrm>
              <a:prstGeom prst="rect">
                <a:avLst/>
              </a:prstGeom>
              <a:ln w="0">
                <a:noFill/>
              </a:ln>
            </p:spPr>
          </p:pic>
          <p:sp>
            <p:nvSpPr>
              <p:cNvPr id="345"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grpSp>
        <p:sp>
          <p:nvSpPr>
            <p:cNvPr id="346"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sp>
          <p:nvSpPr>
            <p:cNvPr id="347" name="Slide Number Placeholder 9"/>
            <p:cNvSpPr/>
            <p:nvPr/>
          </p:nvSpPr>
          <p:spPr>
            <a:xfrm>
              <a:off x="139320" y="4726440"/>
              <a:ext cx="423000" cy="33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EC1BA85A-59AA-4F2C-85AE-82023962D80A}" type="slidenum">
                <a:rPr lang="en-US" sz="800" b="0" strike="noStrike" spc="-1">
                  <a:solidFill>
                    <a:srgbClr val="FFFFFF"/>
                  </a:solidFill>
                  <a:latin typeface="Calibri"/>
                  <a:ea typeface="DejaVu Sans"/>
                </a:rPr>
                <a:t>12</a:t>
              </a:fld>
              <a:endParaRPr lang="en-US" sz="800" b="0" strike="noStrike" spc="-1">
                <a:solidFill>
                  <a:srgbClr val="000000"/>
                </a:solidFill>
                <a:latin typeface="Arial"/>
              </a:endParaRPr>
            </a:p>
          </p:txBody>
        </p:sp>
        <p:pic>
          <p:nvPicPr>
            <p:cNvPr id="348" name="Picture 30"/>
            <p:cNvPicPr/>
            <p:nvPr/>
          </p:nvPicPr>
          <p:blipFill>
            <a:blip r:embed="rId5"/>
            <a:stretch/>
          </p:blipFill>
          <p:spPr>
            <a:xfrm>
              <a:off x="6985080" y="4694760"/>
              <a:ext cx="1929960" cy="411480"/>
            </a:xfrm>
            <a:prstGeom prst="rect">
              <a:avLst/>
            </a:prstGeom>
            <a:ln w="0">
              <a:noFill/>
            </a:ln>
          </p:spPr>
        </p:pic>
      </p:grpSp>
      <p:sp>
        <p:nvSpPr>
          <p:cNvPr id="3" name="PlaceHolder 2"/>
          <p:cNvSpPr>
            <a:spLocks noGrp="1"/>
          </p:cNvSpPr>
          <p:nvPr>
            <p:ph type="sldNum" idx="2"/>
          </p:nvPr>
        </p:nvSpPr>
        <p:spPr/>
        <p:txBody>
          <a:bodyPr/>
          <a:lstStyle/>
          <a:p>
            <a:fld id="{7901A008-B450-49C7-808D-581E459E0B31}" type="slidenum">
              <a:t>12</a:t>
            </a:fld>
            <a:endParaRPr/>
          </a:p>
        </p:txBody>
      </p:sp>
      <p:sp>
        <p:nvSpPr>
          <p:cNvPr id="4" name="Google Shape;485;p5">
            <a:extLst>
              <a:ext uri="{FF2B5EF4-FFF2-40B4-BE49-F238E27FC236}">
                <a16:creationId xmlns:a16="http://schemas.microsoft.com/office/drawing/2014/main" id="{C1E32756-F13C-6939-7F40-F415E0B1FF74}"/>
              </a:ext>
            </a:extLst>
          </p:cNvPr>
          <p:cNvSpPr/>
          <p:nvPr/>
        </p:nvSpPr>
        <p:spPr>
          <a:xfrm>
            <a:off x="4582677" y="1128880"/>
            <a:ext cx="1609785" cy="267795"/>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ts val="1721"/>
              </a:lnSpc>
              <a:tabLst>
                <a:tab pos="0" algn="l"/>
              </a:tabLst>
            </a:pPr>
            <a:r>
              <a:rPr lang="en-US" b="1" spc="-1">
                <a:solidFill>
                  <a:srgbClr val="0073AE"/>
                </a:solidFill>
                <a:latin typeface="Calibri"/>
              </a:rPr>
              <a:t>Publications</a:t>
            </a:r>
            <a:endParaRPr lang="en-US" b="1" strike="noStrike" spc="-1">
              <a:solidFill>
                <a:srgbClr val="0073AE"/>
              </a:solidFill>
              <a:latin typeface="Calibri"/>
            </a:endParaRPr>
          </a:p>
        </p:txBody>
      </p:sp>
      <p:pic>
        <p:nvPicPr>
          <p:cNvPr id="5" name="Picture 23" descr="Imagen que contiene objeto, medidor&#10;&#10;Descripción generada automáticamente">
            <a:extLst>
              <a:ext uri="{FF2B5EF4-FFF2-40B4-BE49-F238E27FC236}">
                <a16:creationId xmlns:a16="http://schemas.microsoft.com/office/drawing/2014/main" id="{D039B892-1D7D-97AB-3FC4-4EE9261552E4}"/>
              </a:ext>
            </a:extLst>
          </p:cNvPr>
          <p:cNvPicPr/>
          <p:nvPr/>
        </p:nvPicPr>
        <p:blipFill>
          <a:blip r:embed="rId3"/>
          <a:stretch/>
        </p:blipFill>
        <p:spPr>
          <a:xfrm>
            <a:off x="3918117" y="991068"/>
            <a:ext cx="564840" cy="564840"/>
          </a:xfrm>
          <a:prstGeom prst="rect">
            <a:avLst/>
          </a:prstGeom>
          <a:ln w="0">
            <a:noFill/>
          </a:ln>
        </p:spPr>
      </p:pic>
      <p:sp>
        <p:nvSpPr>
          <p:cNvPr id="6" name="Google Shape;485;p5">
            <a:extLst>
              <a:ext uri="{FF2B5EF4-FFF2-40B4-BE49-F238E27FC236}">
                <a16:creationId xmlns:a16="http://schemas.microsoft.com/office/drawing/2014/main" id="{9162AB4C-F978-CD09-21E4-413335A75602}"/>
              </a:ext>
            </a:extLst>
          </p:cNvPr>
          <p:cNvSpPr/>
          <p:nvPr/>
        </p:nvSpPr>
        <p:spPr>
          <a:xfrm>
            <a:off x="3846869" y="1928980"/>
            <a:ext cx="1609785" cy="267795"/>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ts val="1721"/>
              </a:lnSpc>
              <a:tabLst>
                <a:tab pos="0" algn="l"/>
              </a:tabLst>
            </a:pPr>
            <a:r>
              <a:rPr lang="en-US" b="1" spc="-1">
                <a:solidFill>
                  <a:srgbClr val="0073AE"/>
                </a:solidFill>
                <a:latin typeface="Calibri"/>
              </a:rPr>
              <a:t>Students</a:t>
            </a:r>
            <a:endParaRPr lang="en-US" b="1" strike="noStrike" spc="-1">
              <a:solidFill>
                <a:srgbClr val="0073AE"/>
              </a:solidFill>
              <a:latin typeface="Calibri"/>
            </a:endParaRPr>
          </a:p>
        </p:txBody>
      </p:sp>
      <p:pic>
        <p:nvPicPr>
          <p:cNvPr id="7" name="Picture 23" descr="Imagen que contiene objeto, medidor&#10;&#10;Descripción generada automáticamente">
            <a:extLst>
              <a:ext uri="{FF2B5EF4-FFF2-40B4-BE49-F238E27FC236}">
                <a16:creationId xmlns:a16="http://schemas.microsoft.com/office/drawing/2014/main" id="{30F21A04-997D-266A-1F31-360535D9E558}"/>
              </a:ext>
            </a:extLst>
          </p:cNvPr>
          <p:cNvPicPr/>
          <p:nvPr/>
        </p:nvPicPr>
        <p:blipFill>
          <a:blip r:embed="rId3"/>
          <a:stretch/>
        </p:blipFill>
        <p:spPr>
          <a:xfrm>
            <a:off x="3182309" y="1791168"/>
            <a:ext cx="564840" cy="564840"/>
          </a:xfrm>
          <a:prstGeom prst="rect">
            <a:avLst/>
          </a:prstGeom>
          <a:ln w="0">
            <a:noFill/>
          </a:ln>
        </p:spPr>
      </p:pic>
      <p:sp>
        <p:nvSpPr>
          <p:cNvPr id="8" name="Google Shape;485;p5">
            <a:extLst>
              <a:ext uri="{FF2B5EF4-FFF2-40B4-BE49-F238E27FC236}">
                <a16:creationId xmlns:a16="http://schemas.microsoft.com/office/drawing/2014/main" id="{2ED9B981-0A9E-56C9-6E62-4109F591CE75}"/>
              </a:ext>
            </a:extLst>
          </p:cNvPr>
          <p:cNvSpPr/>
          <p:nvPr/>
        </p:nvSpPr>
        <p:spPr>
          <a:xfrm>
            <a:off x="3118207" y="2864811"/>
            <a:ext cx="2574191" cy="267795"/>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ts val="1721"/>
              </a:lnSpc>
              <a:tabLst>
                <a:tab pos="0" algn="l"/>
              </a:tabLst>
            </a:pPr>
            <a:r>
              <a:rPr lang="en-US" b="1" spc="-1">
                <a:solidFill>
                  <a:srgbClr val="0073AE"/>
                </a:solidFill>
                <a:latin typeface="Calibri"/>
              </a:rPr>
              <a:t>Humanitarian Technology</a:t>
            </a:r>
            <a:endParaRPr lang="en-US" b="1" strike="noStrike" spc="-1">
              <a:solidFill>
                <a:srgbClr val="0073AE"/>
              </a:solidFill>
              <a:latin typeface="Calibri"/>
            </a:endParaRPr>
          </a:p>
        </p:txBody>
      </p:sp>
      <p:pic>
        <p:nvPicPr>
          <p:cNvPr id="9" name="Picture 23" descr="Imagen que contiene objeto, medidor&#10;&#10;Descripción generada automáticamente">
            <a:extLst>
              <a:ext uri="{FF2B5EF4-FFF2-40B4-BE49-F238E27FC236}">
                <a16:creationId xmlns:a16="http://schemas.microsoft.com/office/drawing/2014/main" id="{4F7C5EA6-D284-49D1-FA97-5C14666727ED}"/>
              </a:ext>
            </a:extLst>
          </p:cNvPr>
          <p:cNvPicPr/>
          <p:nvPr/>
        </p:nvPicPr>
        <p:blipFill>
          <a:blip r:embed="rId3"/>
          <a:stretch/>
        </p:blipFill>
        <p:spPr>
          <a:xfrm>
            <a:off x="2453647" y="2712712"/>
            <a:ext cx="564840" cy="564840"/>
          </a:xfrm>
          <a:prstGeom prst="rect">
            <a:avLst/>
          </a:prstGeom>
          <a:ln w="0">
            <a:noFill/>
          </a:ln>
        </p:spPr>
      </p:pic>
      <p:sp>
        <p:nvSpPr>
          <p:cNvPr id="10" name="Google Shape;485;p5">
            <a:extLst>
              <a:ext uri="{FF2B5EF4-FFF2-40B4-BE49-F238E27FC236}">
                <a16:creationId xmlns:a16="http://schemas.microsoft.com/office/drawing/2014/main" id="{FB0A3B3E-9517-C0A6-83A4-9A4EAE7760BF}"/>
              </a:ext>
            </a:extLst>
          </p:cNvPr>
          <p:cNvSpPr/>
          <p:nvPr/>
        </p:nvSpPr>
        <p:spPr>
          <a:xfrm>
            <a:off x="1317982" y="3814930"/>
            <a:ext cx="1609785" cy="267795"/>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ts val="1721"/>
              </a:lnSpc>
              <a:tabLst>
                <a:tab pos="0" algn="l"/>
              </a:tabLst>
            </a:pPr>
            <a:r>
              <a:rPr lang="en-US" b="1" spc="-1">
                <a:solidFill>
                  <a:srgbClr val="0073AE"/>
                </a:solidFill>
                <a:latin typeface="Calibri"/>
              </a:rPr>
              <a:t>Governance</a:t>
            </a:r>
            <a:endParaRPr lang="en-US" b="1" strike="noStrike" spc="-1">
              <a:solidFill>
                <a:srgbClr val="0073AE"/>
              </a:solidFill>
              <a:latin typeface="Calibri"/>
            </a:endParaRPr>
          </a:p>
        </p:txBody>
      </p:sp>
      <p:pic>
        <p:nvPicPr>
          <p:cNvPr id="11" name="Picture 23" descr="Imagen que contiene objeto, medidor&#10;&#10;Descripción generada automáticamente">
            <a:extLst>
              <a:ext uri="{FF2B5EF4-FFF2-40B4-BE49-F238E27FC236}">
                <a16:creationId xmlns:a16="http://schemas.microsoft.com/office/drawing/2014/main" id="{F8729625-E6D0-909A-BD16-2B21336DFF2A}"/>
              </a:ext>
            </a:extLst>
          </p:cNvPr>
          <p:cNvPicPr/>
          <p:nvPr/>
        </p:nvPicPr>
        <p:blipFill>
          <a:blip r:embed="rId3"/>
          <a:stretch/>
        </p:blipFill>
        <p:spPr>
          <a:xfrm>
            <a:off x="653422" y="3677118"/>
            <a:ext cx="564840" cy="564840"/>
          </a:xfrm>
          <a:prstGeom prst="rect">
            <a:avLst/>
          </a:prstGeom>
          <a:ln w="0">
            <a:noFill/>
          </a:ln>
        </p:spPr>
      </p:pic>
    </p:spTree>
    <p:extLst>
      <p:ext uri="{BB962C8B-B14F-4D97-AF65-F5344CB8AC3E}">
        <p14:creationId xmlns:p14="http://schemas.microsoft.com/office/powerpoint/2010/main" val="1065477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Picture 416"/>
          <p:cNvPicPr/>
          <p:nvPr/>
        </p:nvPicPr>
        <p:blipFill>
          <a:blip r:embed="rId2"/>
          <a:stretch/>
        </p:blipFill>
        <p:spPr>
          <a:xfrm>
            <a:off x="1728000" y="341280"/>
            <a:ext cx="5686920" cy="4264920"/>
          </a:xfrm>
          <a:prstGeom prst="rect">
            <a:avLst/>
          </a:prstGeom>
          <a:ln w="0">
            <a:noFill/>
          </a:ln>
        </p:spPr>
      </p:pic>
      <p:sp>
        <p:nvSpPr>
          <p:cNvPr id="418" name="Rectangle 1"/>
          <p:cNvSpPr/>
          <p:nvPr/>
        </p:nvSpPr>
        <p:spPr>
          <a:xfrm>
            <a:off x="4536000" y="0"/>
            <a:ext cx="4605480" cy="4606200"/>
          </a:xfrm>
          <a:prstGeom prst="rect">
            <a:avLst/>
          </a:prstGeom>
          <a:solidFill>
            <a:srgbClr val="0073AE">
              <a:alpha val="1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en-US" sz="1800" b="0" strike="noStrike" spc="-1">
              <a:solidFill>
                <a:schemeClr val="lt1"/>
              </a:solidFill>
              <a:latin typeface="Calibri"/>
              <a:ea typeface="DejaVu Sans"/>
            </a:endParaRPr>
          </a:p>
        </p:txBody>
      </p:sp>
      <p:sp>
        <p:nvSpPr>
          <p:cNvPr id="419" name="Rectangle 418"/>
          <p:cNvSpPr/>
          <p:nvPr/>
        </p:nvSpPr>
        <p:spPr>
          <a:xfrm>
            <a:off x="660960" y="2809080"/>
            <a:ext cx="3657240" cy="1761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s-ES" sz="1600" b="0" strike="noStrike" spc="-1">
                <a:solidFill>
                  <a:srgbClr val="000000"/>
                </a:solidFill>
                <a:latin typeface="Formata Regular"/>
                <a:ea typeface="DejaVu Sans"/>
              </a:rPr>
              <a:t>“IES is home for innovation, harnessing the power of AI and cutting-edge technologies to tackle critical challenges within industrial systems and processes.”</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a:p>
            <a:pPr>
              <a:lnSpc>
                <a:spcPct val="100000"/>
              </a:lnSpc>
            </a:pPr>
            <a:r>
              <a:rPr lang="es-ES" sz="1600" b="0" i="1" strike="noStrike" spc="-1">
                <a:solidFill>
                  <a:srgbClr val="000000"/>
                </a:solidFill>
                <a:latin typeface="Formata Regular"/>
                <a:ea typeface="DejaVu Sans"/>
              </a:rPr>
              <a:t>Xinghuo Yu, IES Past President</a:t>
            </a:r>
            <a:endParaRPr lang="en-US" sz="1600" b="0" strike="noStrike" spc="-1">
              <a:solidFill>
                <a:srgbClr val="000000"/>
              </a:solidFill>
              <a:latin typeface="Arial"/>
            </a:endParaRPr>
          </a:p>
        </p:txBody>
      </p:sp>
      <p:sp>
        <p:nvSpPr>
          <p:cNvPr id="420" name="Rectangle 419"/>
          <p:cNvSpPr/>
          <p:nvPr/>
        </p:nvSpPr>
        <p:spPr>
          <a:xfrm>
            <a:off x="5184000" y="2125080"/>
            <a:ext cx="3657240" cy="220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s-ES" sz="1600" b="0" strike="noStrike" spc="-1">
                <a:solidFill>
                  <a:srgbClr val="000000"/>
                </a:solidFill>
                <a:latin typeface="Formata Regular"/>
                <a:ea typeface="DejaVu Sans"/>
              </a:rPr>
              <a:t>“IES helped me finance the</a:t>
            </a:r>
            <a:endParaRPr lang="en-US" sz="1600" b="0" strike="noStrike" spc="-1">
              <a:solidFill>
                <a:srgbClr val="000000"/>
              </a:solidFill>
              <a:latin typeface="Arial"/>
            </a:endParaRPr>
          </a:p>
          <a:p>
            <a:pPr>
              <a:lnSpc>
                <a:spcPct val="100000"/>
              </a:lnSpc>
            </a:pPr>
            <a:r>
              <a:rPr lang="es-ES" sz="1600" b="0" strike="noStrike" spc="-1">
                <a:solidFill>
                  <a:srgbClr val="000000"/>
                </a:solidFill>
                <a:latin typeface="Formata Regular"/>
                <a:ea typeface="DejaVu Sans"/>
              </a:rPr>
              <a:t>travel to attend IECON</a:t>
            </a:r>
            <a:endParaRPr lang="en-US" sz="1600" b="0" strike="noStrike" spc="-1">
              <a:solidFill>
                <a:srgbClr val="000000"/>
              </a:solidFill>
              <a:latin typeface="Arial"/>
            </a:endParaRPr>
          </a:p>
          <a:p>
            <a:pPr>
              <a:lnSpc>
                <a:spcPct val="100000"/>
              </a:lnSpc>
            </a:pPr>
            <a:r>
              <a:rPr lang="es-ES" sz="1600" b="0" strike="noStrike" spc="-1">
                <a:solidFill>
                  <a:srgbClr val="000000"/>
                </a:solidFill>
                <a:latin typeface="Formata Regular"/>
                <a:ea typeface="DejaVu Sans"/>
              </a:rPr>
              <a:t>conference and gave me the</a:t>
            </a:r>
            <a:endParaRPr lang="en-US" sz="1600" b="0" strike="noStrike" spc="-1">
              <a:solidFill>
                <a:srgbClr val="000000"/>
              </a:solidFill>
              <a:latin typeface="Arial"/>
            </a:endParaRPr>
          </a:p>
          <a:p>
            <a:pPr>
              <a:lnSpc>
                <a:spcPct val="100000"/>
              </a:lnSpc>
            </a:pPr>
            <a:r>
              <a:rPr lang="es-ES" sz="1600" b="0" strike="noStrike" spc="-1">
                <a:solidFill>
                  <a:srgbClr val="000000"/>
                </a:solidFill>
                <a:latin typeface="Formata Regular"/>
                <a:ea typeface="DejaVu Sans"/>
              </a:rPr>
              <a:t>opportunity to interact with</a:t>
            </a:r>
            <a:endParaRPr lang="en-US" sz="1600" b="0" strike="noStrike" spc="-1">
              <a:solidFill>
                <a:srgbClr val="000000"/>
              </a:solidFill>
              <a:latin typeface="Arial"/>
            </a:endParaRPr>
          </a:p>
          <a:p>
            <a:pPr>
              <a:lnSpc>
                <a:spcPct val="100000"/>
              </a:lnSpc>
            </a:pPr>
            <a:r>
              <a:rPr lang="es-ES" sz="1600" b="0" strike="noStrike" spc="-1">
                <a:solidFill>
                  <a:srgbClr val="000000"/>
                </a:solidFill>
                <a:latin typeface="Formata Regular"/>
                <a:ea typeface="DejaVu Sans"/>
              </a:rPr>
              <a:t>professionals who motivated</a:t>
            </a:r>
            <a:endParaRPr lang="en-US" sz="1600" b="0" strike="noStrike" spc="-1">
              <a:solidFill>
                <a:srgbClr val="000000"/>
              </a:solidFill>
              <a:latin typeface="Arial"/>
            </a:endParaRPr>
          </a:p>
          <a:p>
            <a:pPr>
              <a:lnSpc>
                <a:spcPct val="100000"/>
              </a:lnSpc>
            </a:pPr>
            <a:r>
              <a:rPr lang="es-ES" sz="1600" b="0" strike="noStrike" spc="-1">
                <a:solidFill>
                  <a:srgbClr val="000000"/>
                </a:solidFill>
                <a:latin typeface="Formata Regular"/>
                <a:ea typeface="DejaVu Sans"/>
              </a:rPr>
              <a:t>me to continue my PhD for</a:t>
            </a:r>
            <a:endParaRPr lang="en-US" sz="1600" b="0" strike="noStrike" spc="-1">
              <a:solidFill>
                <a:srgbClr val="000000"/>
              </a:solidFill>
              <a:latin typeface="Arial"/>
            </a:endParaRPr>
          </a:p>
          <a:p>
            <a:pPr>
              <a:lnSpc>
                <a:spcPct val="100000"/>
              </a:lnSpc>
            </a:pPr>
            <a:r>
              <a:rPr lang="es-ES" sz="1600" b="0" strike="noStrike" spc="-1">
                <a:solidFill>
                  <a:srgbClr val="000000"/>
                </a:solidFill>
                <a:latin typeface="Formata Regular"/>
                <a:ea typeface="DejaVu Sans"/>
              </a:rPr>
              <a:t>the advancement of science,</a:t>
            </a:r>
            <a:endParaRPr lang="en-US" sz="1600" b="0" strike="noStrike" spc="-1">
              <a:solidFill>
                <a:srgbClr val="000000"/>
              </a:solidFill>
              <a:latin typeface="Arial"/>
            </a:endParaRPr>
          </a:p>
          <a:p>
            <a:pPr>
              <a:lnSpc>
                <a:spcPct val="100000"/>
              </a:lnSpc>
            </a:pPr>
            <a:r>
              <a:rPr lang="es-ES" sz="1600" b="0" strike="noStrike" spc="-1">
                <a:solidFill>
                  <a:srgbClr val="000000"/>
                </a:solidFill>
                <a:latin typeface="Formata Regular"/>
                <a:ea typeface="DejaVu Sans"/>
              </a:rPr>
              <a:t>technology, and fellowship.”</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a:p>
            <a:pPr>
              <a:lnSpc>
                <a:spcPct val="100000"/>
              </a:lnSpc>
            </a:pPr>
            <a:r>
              <a:rPr lang="es-ES" sz="1600" b="0" i="1" strike="noStrike" spc="-1">
                <a:solidFill>
                  <a:srgbClr val="000000"/>
                </a:solidFill>
                <a:latin typeface="Formata Regular"/>
                <a:ea typeface="DejaVu Sans"/>
              </a:rPr>
              <a:t>Carolina Beckmann, PhD student</a:t>
            </a:r>
            <a:endParaRPr lang="en-US" sz="1600" b="0" strike="noStrike" spc="-1">
              <a:solidFill>
                <a:srgbClr val="000000"/>
              </a:solidFill>
              <a:latin typeface="Arial"/>
            </a:endParaRPr>
          </a:p>
        </p:txBody>
      </p:sp>
      <p:pic>
        <p:nvPicPr>
          <p:cNvPr id="421" name="Picture 420"/>
          <p:cNvPicPr/>
          <p:nvPr/>
        </p:nvPicPr>
        <p:blipFill>
          <a:blip r:embed="rId3"/>
          <a:stretch/>
        </p:blipFill>
        <p:spPr>
          <a:xfrm>
            <a:off x="5266440" y="396000"/>
            <a:ext cx="1247760" cy="1682280"/>
          </a:xfrm>
          <a:prstGeom prst="rect">
            <a:avLst/>
          </a:prstGeom>
          <a:ln w="0">
            <a:noFill/>
          </a:ln>
        </p:spPr>
      </p:pic>
      <p:pic>
        <p:nvPicPr>
          <p:cNvPr id="422" name="Picture 421"/>
          <p:cNvPicPr/>
          <p:nvPr/>
        </p:nvPicPr>
        <p:blipFill>
          <a:blip r:embed="rId4"/>
          <a:stretch/>
        </p:blipFill>
        <p:spPr>
          <a:xfrm>
            <a:off x="756000" y="840600"/>
            <a:ext cx="1223640" cy="1836360"/>
          </a:xfrm>
          <a:prstGeom prst="rect">
            <a:avLst/>
          </a:prstGeom>
          <a:ln w="0">
            <a:noFill/>
          </a:ln>
        </p:spPr>
      </p:pic>
      <p:sp>
        <p:nvSpPr>
          <p:cNvPr id="2" name="PlaceHolder 1"/>
          <p:cNvSpPr>
            <a:spLocks noGrp="1"/>
          </p:cNvSpPr>
          <p:nvPr>
            <p:ph type="sldNum" idx="5"/>
          </p:nvPr>
        </p:nvSpPr>
        <p:spPr/>
        <p:txBody>
          <a:bodyPr/>
          <a:lstStyle/>
          <a:p>
            <a:fld id="{08755F5F-7C1D-4C5E-AA42-3B28ACB27DDE}" type="slidenum">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Rectangle 9"/>
          <p:cNvSpPr/>
          <p:nvPr/>
        </p:nvSpPr>
        <p:spPr>
          <a:xfrm>
            <a:off x="0" y="0"/>
            <a:ext cx="9141480" cy="488052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a typeface="DejaVu Sans"/>
            </a:endParaRPr>
          </a:p>
        </p:txBody>
      </p:sp>
      <p:sp>
        <p:nvSpPr>
          <p:cNvPr id="424" name="PlaceHolder 1"/>
          <p:cNvSpPr>
            <a:spLocks noGrp="1"/>
          </p:cNvSpPr>
          <p:nvPr>
            <p:ph type="title"/>
          </p:nvPr>
        </p:nvSpPr>
        <p:spPr>
          <a:xfrm>
            <a:off x="863640" y="611640"/>
            <a:ext cx="6241680" cy="520560"/>
          </a:xfrm>
          <a:prstGeom prst="rect">
            <a:avLst/>
          </a:prstGeom>
          <a:noFill/>
          <a:ln w="0">
            <a:noFill/>
          </a:ln>
        </p:spPr>
        <p:txBody>
          <a:bodyPr lIns="0" tIns="0" rIns="0" bIns="0" anchor="b">
            <a:noAutofit/>
          </a:bodyPr>
          <a:lstStyle/>
          <a:p>
            <a:pPr indent="0">
              <a:lnSpc>
                <a:spcPct val="90000"/>
              </a:lnSpc>
              <a:buNone/>
              <a:tabLst>
                <a:tab pos="0" algn="l"/>
              </a:tabLst>
            </a:pPr>
            <a:r>
              <a:rPr lang="en-US" sz="4000" b="1" strike="noStrike" spc="-1">
                <a:solidFill>
                  <a:srgbClr val="FFFFFF"/>
                </a:solidFill>
                <a:latin typeface="Calibri"/>
                <a:ea typeface="Calibri"/>
              </a:rPr>
              <a:t>Thank you!</a:t>
            </a:r>
            <a:endParaRPr lang="en-US" sz="4000" b="0" strike="noStrike" spc="-1">
              <a:solidFill>
                <a:srgbClr val="000000"/>
              </a:solidFill>
              <a:latin typeface="Arial"/>
            </a:endParaRPr>
          </a:p>
        </p:txBody>
      </p:sp>
      <p:sp>
        <p:nvSpPr>
          <p:cNvPr id="425" name="PlaceHolder 2"/>
          <p:cNvSpPr>
            <a:spLocks noGrp="1"/>
          </p:cNvSpPr>
          <p:nvPr>
            <p:ph type="subTitle"/>
          </p:nvPr>
        </p:nvSpPr>
        <p:spPr>
          <a:xfrm>
            <a:off x="920160" y="2355480"/>
            <a:ext cx="2110320" cy="366120"/>
          </a:xfrm>
          <a:prstGeom prst="rect">
            <a:avLst/>
          </a:prstGeom>
          <a:noFill/>
          <a:ln w="0">
            <a:noFill/>
          </a:ln>
        </p:spPr>
        <p:txBody>
          <a:bodyPr lIns="0" tIns="0" rIns="0" bIns="0" anchor="t">
            <a:noAutofit/>
          </a:bodyPr>
          <a:lstStyle/>
          <a:p>
            <a:pPr indent="0">
              <a:lnSpc>
                <a:spcPct val="90000"/>
              </a:lnSpc>
              <a:spcBef>
                <a:spcPts val="751"/>
              </a:spcBef>
              <a:buNone/>
              <a:tabLst>
                <a:tab pos="0" algn="l"/>
              </a:tabLst>
            </a:pPr>
            <a:r>
              <a:rPr lang="en-US" sz="2100" b="1" i="1" strike="noStrike" spc="-1">
                <a:solidFill>
                  <a:srgbClr val="F67E27"/>
                </a:solidFill>
                <a:latin typeface="Calibri"/>
                <a:ea typeface="Calibri"/>
              </a:rPr>
              <a:t>Join IES Today!</a:t>
            </a:r>
            <a:endParaRPr lang="en-US" sz="2100" b="0" strike="noStrike" spc="-1">
              <a:solidFill>
                <a:srgbClr val="000000"/>
              </a:solidFill>
              <a:latin typeface="Arial"/>
            </a:endParaRPr>
          </a:p>
        </p:txBody>
      </p:sp>
      <p:pic>
        <p:nvPicPr>
          <p:cNvPr id="426" name="Picture 6"/>
          <p:cNvPicPr/>
          <p:nvPr/>
        </p:nvPicPr>
        <p:blipFill>
          <a:blip r:embed="rId2"/>
          <a:stretch/>
        </p:blipFill>
        <p:spPr>
          <a:xfrm>
            <a:off x="878400" y="3084480"/>
            <a:ext cx="238680" cy="1089720"/>
          </a:xfrm>
          <a:prstGeom prst="rect">
            <a:avLst/>
          </a:prstGeom>
          <a:ln w="0">
            <a:noFill/>
          </a:ln>
        </p:spPr>
      </p:pic>
      <p:sp>
        <p:nvSpPr>
          <p:cNvPr id="427" name="Google Shape;477;p4"/>
          <p:cNvSpPr/>
          <p:nvPr/>
        </p:nvSpPr>
        <p:spPr>
          <a:xfrm>
            <a:off x="1260360" y="3073680"/>
            <a:ext cx="3792240" cy="1445400"/>
          </a:xfrm>
          <a:prstGeom prst="rect">
            <a:avLst/>
          </a:prstGeom>
          <a:noFill/>
          <a:ln w="0">
            <a:noFill/>
          </a:ln>
        </p:spPr>
        <p:style>
          <a:lnRef idx="0">
            <a:scrgbClr r="0" g="0" b="0"/>
          </a:lnRef>
          <a:fillRef idx="0">
            <a:scrgbClr r="0" g="0" b="0"/>
          </a:fillRef>
          <a:effectRef idx="0">
            <a:scrgbClr r="0" g="0" b="0"/>
          </a:effectRef>
          <a:fontRef idx="minor"/>
        </p:style>
        <p:txBody>
          <a:bodyPr lIns="0" tIns="0" rIns="0" bIns="45000" anchor="t">
            <a:noAutofit/>
          </a:bodyPr>
          <a:lstStyle/>
          <a:p>
            <a:pPr>
              <a:lnSpc>
                <a:spcPct val="100000"/>
              </a:lnSpc>
              <a:spcAft>
                <a:spcPts val="601"/>
              </a:spcAft>
              <a:tabLst>
                <a:tab pos="0" algn="l"/>
              </a:tabLst>
            </a:pPr>
            <a:r>
              <a:rPr lang="en-US" sz="1400" b="0" strike="noStrike" spc="-1">
                <a:solidFill>
                  <a:srgbClr val="FFFFFF"/>
                </a:solidFill>
                <a:latin typeface="Calibri"/>
                <a:ea typeface="Calibri"/>
              </a:rPr>
              <a:t>x.com/ieee_ies</a:t>
            </a:r>
            <a:endParaRPr lang="en-US" sz="1400" b="0" strike="noStrike" spc="-1">
              <a:solidFill>
                <a:srgbClr val="000000"/>
              </a:solidFill>
              <a:latin typeface="Arial"/>
            </a:endParaRPr>
          </a:p>
          <a:p>
            <a:pPr>
              <a:lnSpc>
                <a:spcPct val="100000"/>
              </a:lnSpc>
              <a:spcAft>
                <a:spcPts val="601"/>
              </a:spcAft>
              <a:tabLst>
                <a:tab pos="0" algn="l"/>
              </a:tabLst>
            </a:pPr>
            <a:r>
              <a:rPr lang="en-US" sz="1400" b="0" strike="noStrike" spc="-1">
                <a:solidFill>
                  <a:srgbClr val="FFFFFF"/>
                </a:solidFill>
                <a:latin typeface="Calibri"/>
                <a:ea typeface="Calibri"/>
              </a:rPr>
              <a:t>facebook.com/IndustrialElectronicsSociety</a:t>
            </a:r>
            <a:endParaRPr lang="en-US" sz="1400" b="0" strike="noStrike" spc="-1">
              <a:solidFill>
                <a:srgbClr val="000000"/>
              </a:solidFill>
              <a:latin typeface="Arial"/>
            </a:endParaRPr>
          </a:p>
          <a:p>
            <a:pPr>
              <a:lnSpc>
                <a:spcPct val="100000"/>
              </a:lnSpc>
              <a:spcAft>
                <a:spcPts val="601"/>
              </a:spcAft>
              <a:tabLst>
                <a:tab pos="0" algn="l"/>
              </a:tabLst>
            </a:pPr>
            <a:r>
              <a:rPr lang="en-US" sz="1400" b="0" strike="noStrike" spc="-1">
                <a:solidFill>
                  <a:srgbClr val="FFFFFF"/>
                </a:solidFill>
                <a:latin typeface="Calibri"/>
                <a:ea typeface="Calibri"/>
              </a:rPr>
              <a:t>linkedin.com/groups/3124640</a:t>
            </a:r>
            <a:endParaRPr lang="en-US" sz="1400" b="0" strike="noStrike" spc="-1">
              <a:solidFill>
                <a:srgbClr val="000000"/>
              </a:solidFill>
              <a:latin typeface="Arial"/>
            </a:endParaRPr>
          </a:p>
          <a:p>
            <a:pPr>
              <a:lnSpc>
                <a:spcPct val="100000"/>
              </a:lnSpc>
              <a:spcAft>
                <a:spcPts val="601"/>
              </a:spcAft>
              <a:tabLst>
                <a:tab pos="0" algn="l"/>
              </a:tabLst>
            </a:pPr>
            <a:r>
              <a:rPr lang="en-US" sz="1400" b="0" strike="noStrike" spc="-1">
                <a:solidFill>
                  <a:srgbClr val="FFFFFF"/>
                </a:solidFill>
                <a:latin typeface="Calibri"/>
                <a:ea typeface="Calibri"/>
              </a:rPr>
              <a:t>youtube.com/@ieee-ies</a:t>
            </a:r>
            <a:endParaRPr lang="en-US" sz="1400" b="0" strike="noStrike" spc="-1">
              <a:solidFill>
                <a:srgbClr val="000000"/>
              </a:solidFill>
              <a:latin typeface="Arial"/>
            </a:endParaRPr>
          </a:p>
          <a:p>
            <a:pPr marL="7920">
              <a:lnSpc>
                <a:spcPct val="100000"/>
              </a:lnSpc>
              <a:spcAft>
                <a:spcPts val="601"/>
              </a:spcAft>
              <a:tabLst>
                <a:tab pos="0" algn="l"/>
              </a:tabLst>
            </a:pPr>
            <a:endParaRPr lang="en-US" sz="1400" b="0" strike="noStrike" spc="-1">
              <a:solidFill>
                <a:srgbClr val="000000"/>
              </a:solidFill>
              <a:latin typeface="Arial"/>
            </a:endParaRPr>
          </a:p>
          <a:p>
            <a:pPr marL="7920">
              <a:lnSpc>
                <a:spcPct val="100000"/>
              </a:lnSpc>
              <a:spcAft>
                <a:spcPts val="601"/>
              </a:spcAft>
              <a:tabLst>
                <a:tab pos="0" algn="l"/>
              </a:tabLst>
            </a:pPr>
            <a:endParaRPr lang="en-US" sz="1400" b="0" strike="noStrike" spc="-1">
              <a:solidFill>
                <a:srgbClr val="000000"/>
              </a:solidFill>
              <a:latin typeface="Arial"/>
            </a:endParaRPr>
          </a:p>
        </p:txBody>
      </p:sp>
      <p:sp>
        <p:nvSpPr>
          <p:cNvPr id="428" name="Google Shape;477;p4"/>
          <p:cNvSpPr/>
          <p:nvPr/>
        </p:nvSpPr>
        <p:spPr>
          <a:xfrm>
            <a:off x="920160" y="2665080"/>
            <a:ext cx="3705840" cy="330840"/>
          </a:xfrm>
          <a:prstGeom prst="rect">
            <a:avLst/>
          </a:prstGeom>
          <a:noFill/>
          <a:ln w="0">
            <a:noFill/>
          </a:ln>
        </p:spPr>
        <p:style>
          <a:lnRef idx="0">
            <a:scrgbClr r="0" g="0" b="0"/>
          </a:lnRef>
          <a:fillRef idx="0">
            <a:scrgbClr r="0" g="0" b="0"/>
          </a:fillRef>
          <a:effectRef idx="0">
            <a:scrgbClr r="0" g="0" b="0"/>
          </a:effectRef>
          <a:fontRef idx="minor"/>
        </p:style>
        <p:txBody>
          <a:bodyPr lIns="0" tIns="0" rIns="0" bIns="45000" anchor="t">
            <a:noAutofit/>
          </a:bodyPr>
          <a:lstStyle/>
          <a:p>
            <a:pPr>
              <a:lnSpc>
                <a:spcPct val="100000"/>
              </a:lnSpc>
              <a:spcAft>
                <a:spcPts val="601"/>
              </a:spcAft>
              <a:tabLst>
                <a:tab pos="0" algn="l"/>
              </a:tabLst>
            </a:pPr>
            <a:r>
              <a:rPr lang="en-US" sz="1400" b="0" strike="noStrike" spc="-1">
                <a:solidFill>
                  <a:srgbClr val="FFFFFF"/>
                </a:solidFill>
                <a:latin typeface="Calibri"/>
                <a:ea typeface="Calibri"/>
              </a:rPr>
              <a:t>www.ieee-ies.org/membership </a:t>
            </a:r>
            <a:endParaRPr lang="en-US" sz="1400" b="0" strike="noStrike" spc="-1">
              <a:solidFill>
                <a:srgbClr val="000000"/>
              </a:solidFill>
              <a:latin typeface="Arial"/>
            </a:endParaRPr>
          </a:p>
          <a:p>
            <a:pPr>
              <a:lnSpc>
                <a:spcPct val="100000"/>
              </a:lnSpc>
              <a:spcAft>
                <a:spcPts val="601"/>
              </a:spcAft>
              <a:tabLst>
                <a:tab pos="0" algn="l"/>
              </a:tabLst>
            </a:pPr>
            <a:endParaRPr lang="en-US" sz="1400" b="0" strike="noStrike" spc="-1">
              <a:solidFill>
                <a:srgbClr val="000000"/>
              </a:solidFill>
              <a:latin typeface="Arial"/>
            </a:endParaRPr>
          </a:p>
        </p:txBody>
      </p:sp>
      <p:pic>
        <p:nvPicPr>
          <p:cNvPr id="429" name="Picture 24" descr="A person wearing a hard hat and a vest&#10;&#10;Description automatically generated"/>
          <p:cNvPicPr/>
          <p:nvPr/>
        </p:nvPicPr>
        <p:blipFill>
          <a:blip r:embed="rId3"/>
          <a:stretch/>
        </p:blipFill>
        <p:spPr>
          <a:xfrm>
            <a:off x="3997080" y="-3600"/>
            <a:ext cx="5135040" cy="4657680"/>
          </a:xfrm>
          <a:prstGeom prst="rect">
            <a:avLst/>
          </a:prstGeom>
          <a:ln w="0">
            <a:noFill/>
          </a:ln>
        </p:spPr>
      </p:pic>
      <p:grpSp>
        <p:nvGrpSpPr>
          <p:cNvPr id="430" name="Group 10"/>
          <p:cNvGrpSpPr/>
          <p:nvPr/>
        </p:nvGrpSpPr>
        <p:grpSpPr>
          <a:xfrm>
            <a:off x="0" y="4625280"/>
            <a:ext cx="9141480" cy="530640"/>
            <a:chOff x="0" y="4625280"/>
            <a:chExt cx="9141480" cy="530640"/>
          </a:xfrm>
        </p:grpSpPr>
        <p:grpSp>
          <p:nvGrpSpPr>
            <p:cNvPr id="431" name="Group 11"/>
            <p:cNvGrpSpPr/>
            <p:nvPr/>
          </p:nvGrpSpPr>
          <p:grpSpPr>
            <a:xfrm>
              <a:off x="0" y="4625280"/>
              <a:ext cx="9141480" cy="530640"/>
              <a:chOff x="0" y="4625280"/>
              <a:chExt cx="9141480" cy="530640"/>
            </a:xfrm>
          </p:grpSpPr>
          <p:pic>
            <p:nvPicPr>
              <p:cNvPr id="432" name="Picture 15"/>
              <p:cNvPicPr/>
              <p:nvPr/>
            </p:nvPicPr>
            <p:blipFill>
              <a:blip r:embed="rId4"/>
              <a:stretch/>
            </p:blipFill>
            <p:spPr>
              <a:xfrm>
                <a:off x="0" y="4625280"/>
                <a:ext cx="9141480" cy="530640"/>
              </a:xfrm>
              <a:prstGeom prst="rect">
                <a:avLst/>
              </a:prstGeom>
              <a:ln w="0">
                <a:noFill/>
              </a:ln>
            </p:spPr>
          </p:pic>
          <p:sp>
            <p:nvSpPr>
              <p:cNvPr id="433"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grpSp>
        <p:sp>
          <p:nvSpPr>
            <p:cNvPr id="434"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sp>
          <p:nvSpPr>
            <p:cNvPr id="435" name="Slide Number Placeholder 9"/>
            <p:cNvSpPr/>
            <p:nvPr/>
          </p:nvSpPr>
          <p:spPr>
            <a:xfrm>
              <a:off x="139320" y="4726440"/>
              <a:ext cx="423000" cy="33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60F14E0C-B242-4A8E-BB66-718126782926}" type="slidenum">
                <a:rPr lang="en-US" sz="800" b="0" strike="noStrike" spc="-1">
                  <a:solidFill>
                    <a:srgbClr val="FFFFFF"/>
                  </a:solidFill>
                  <a:latin typeface="Calibri"/>
                  <a:ea typeface="DejaVu Sans"/>
                </a:rPr>
                <a:t>14</a:t>
              </a:fld>
              <a:endParaRPr lang="en-US" sz="800" b="0" strike="noStrike" spc="-1">
                <a:solidFill>
                  <a:srgbClr val="000000"/>
                </a:solidFill>
                <a:latin typeface="Arial"/>
              </a:endParaRPr>
            </a:p>
          </p:txBody>
        </p:sp>
        <p:pic>
          <p:nvPicPr>
            <p:cNvPr id="436" name="Picture 14"/>
            <p:cNvPicPr/>
            <p:nvPr/>
          </p:nvPicPr>
          <p:blipFill>
            <a:blip r:embed="rId5"/>
            <a:stretch/>
          </p:blipFill>
          <p:spPr>
            <a:xfrm>
              <a:off x="6985080" y="4694760"/>
              <a:ext cx="1929960" cy="411480"/>
            </a:xfrm>
            <a:prstGeom prst="rect">
              <a:avLst/>
            </a:prstGeom>
            <a:ln w="0">
              <a:noFill/>
            </a:ln>
          </p:spPr>
        </p:pic>
      </p:grpSp>
      <p:pic>
        <p:nvPicPr>
          <p:cNvPr id="437" name="Picture 2" descr="A qr code on a white background&#10;&#10;Description automatically generated"/>
          <p:cNvPicPr/>
          <p:nvPr/>
        </p:nvPicPr>
        <p:blipFill>
          <a:blip r:embed="rId6"/>
          <a:stretch/>
        </p:blipFill>
        <p:spPr>
          <a:xfrm>
            <a:off x="3451320" y="2363760"/>
            <a:ext cx="792000" cy="792000"/>
          </a:xfrm>
          <a:prstGeom prst="rect">
            <a:avLst/>
          </a:prstGeom>
          <a:ln w="0">
            <a:noFill/>
          </a:ln>
        </p:spPr>
      </p:pic>
      <p:sp>
        <p:nvSpPr>
          <p:cNvPr id="438" name="Google Shape;477;p4"/>
          <p:cNvSpPr/>
          <p:nvPr/>
        </p:nvSpPr>
        <p:spPr>
          <a:xfrm>
            <a:off x="942480" y="1671480"/>
            <a:ext cx="3705840" cy="330840"/>
          </a:xfrm>
          <a:prstGeom prst="rect">
            <a:avLst/>
          </a:prstGeom>
          <a:noFill/>
          <a:ln w="0">
            <a:noFill/>
          </a:ln>
        </p:spPr>
        <p:style>
          <a:lnRef idx="0">
            <a:scrgbClr r="0" g="0" b="0"/>
          </a:lnRef>
          <a:fillRef idx="0">
            <a:scrgbClr r="0" g="0" b="0"/>
          </a:fillRef>
          <a:effectRef idx="0">
            <a:scrgbClr r="0" g="0" b="0"/>
          </a:effectRef>
          <a:fontRef idx="minor"/>
        </p:style>
        <p:txBody>
          <a:bodyPr lIns="0" tIns="0" rIns="0" bIns="45000" anchor="t">
            <a:noAutofit/>
          </a:bodyPr>
          <a:lstStyle/>
          <a:p>
            <a:pPr>
              <a:lnSpc>
                <a:spcPct val="100000"/>
              </a:lnSpc>
              <a:spcAft>
                <a:spcPts val="601"/>
              </a:spcAft>
              <a:tabLst>
                <a:tab pos="0" algn="l"/>
              </a:tabLst>
            </a:pPr>
            <a:r>
              <a:rPr lang="en-US" sz="1400" b="0" strike="noStrike" spc="-1">
                <a:solidFill>
                  <a:srgbClr val="F67E27"/>
                </a:solidFill>
                <a:latin typeface="Calibri"/>
                <a:ea typeface="Calibri"/>
              </a:rPr>
              <a:t>aluque@ieee.org</a:t>
            </a:r>
            <a:endParaRPr lang="en-US" sz="1400" b="0" strike="noStrike" spc="-1">
              <a:solidFill>
                <a:srgbClr val="000000"/>
              </a:solidFill>
              <a:latin typeface="Arial"/>
            </a:endParaRPr>
          </a:p>
        </p:txBody>
      </p:sp>
      <p:sp>
        <p:nvSpPr>
          <p:cNvPr id="439" name="Subtitle 2"/>
          <p:cNvSpPr/>
          <p:nvPr/>
        </p:nvSpPr>
        <p:spPr>
          <a:xfrm>
            <a:off x="942480" y="1188000"/>
            <a:ext cx="7172280" cy="273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90000"/>
              </a:lnSpc>
              <a:spcBef>
                <a:spcPts val="751"/>
              </a:spcBef>
              <a:tabLst>
                <a:tab pos="0" algn="l"/>
              </a:tabLst>
            </a:pPr>
            <a:r>
              <a:rPr lang="en-US" sz="1600" b="1" strike="noStrike" spc="-1">
                <a:solidFill>
                  <a:srgbClr val="FFFFFF"/>
                </a:solidFill>
                <a:latin typeface="Calibri"/>
                <a:ea typeface="Calibri"/>
              </a:rPr>
              <a:t>Antonio Luque</a:t>
            </a:r>
            <a:br>
              <a:rPr sz="1600"/>
            </a:br>
            <a:r>
              <a:rPr lang="en-US" sz="1600" b="0" strike="noStrike" spc="-1">
                <a:solidFill>
                  <a:srgbClr val="FFFFFF"/>
                </a:solidFill>
                <a:latin typeface="Calibri"/>
                <a:ea typeface="Calibri"/>
              </a:rPr>
              <a:t>Vice President for Membership Activities</a:t>
            </a:r>
            <a:endParaRPr lang="en-US" sz="1600" b="0" strike="noStrike" spc="-1">
              <a:solidFill>
                <a:srgbClr val="000000"/>
              </a:solidFill>
              <a:latin typeface="Arial"/>
            </a:endParaRPr>
          </a:p>
        </p:txBody>
      </p:sp>
      <p:sp>
        <p:nvSpPr>
          <p:cNvPr id="4" name="PlaceHolder 3"/>
          <p:cNvSpPr>
            <a:spLocks noGrp="1"/>
          </p:cNvSpPr>
          <p:nvPr>
            <p:ph type="sldNum" idx="1"/>
          </p:nvPr>
        </p:nvSpPr>
        <p:spPr/>
        <p:txBody>
          <a:bodyPr/>
          <a:lstStyle/>
          <a:p>
            <a:fld id="{E1BA759F-184D-4B40-9F47-6A8E10E411B4}" type="slidenum">
              <a:t>14</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PlaceHolder 1"/>
          <p:cNvSpPr>
            <a:spLocks noGrp="1"/>
          </p:cNvSpPr>
          <p:nvPr>
            <p:ph type="title"/>
          </p:nvPr>
        </p:nvSpPr>
        <p:spPr>
          <a:xfrm>
            <a:off x="2768040" y="1845720"/>
            <a:ext cx="6241680" cy="520560"/>
          </a:xfrm>
          <a:prstGeom prst="rect">
            <a:avLst/>
          </a:prstGeom>
          <a:noFill/>
          <a:ln w="0">
            <a:noFill/>
          </a:ln>
        </p:spPr>
        <p:txBody>
          <a:bodyPr lIns="90000" tIns="45000" rIns="90000" bIns="45000" anchor="b">
            <a:noAutofit/>
          </a:bodyPr>
          <a:lstStyle/>
          <a:p>
            <a:pPr indent="0">
              <a:lnSpc>
                <a:spcPct val="90000"/>
              </a:lnSpc>
              <a:buNone/>
              <a:tabLst>
                <a:tab pos="0" algn="l"/>
              </a:tabLst>
            </a:pPr>
            <a:r>
              <a:rPr lang="en-US" sz="3300" b="1" strike="noStrike" spc="-1">
                <a:solidFill>
                  <a:srgbClr val="FFFFFF"/>
                </a:solidFill>
                <a:latin typeface="Calibri"/>
                <a:ea typeface="Calibri"/>
              </a:rPr>
              <a:t>What is IES?</a:t>
            </a:r>
            <a:endParaRPr lang="en-US" sz="3300" b="0" strike="noStrike" spc="-1">
              <a:solidFill>
                <a:srgbClr val="000000"/>
              </a:solidFill>
              <a:latin typeface="Arial"/>
            </a:endParaRPr>
          </a:p>
        </p:txBody>
      </p:sp>
      <p:sp>
        <p:nvSpPr>
          <p:cNvPr id="292" name="PlaceHolder 2"/>
          <p:cNvSpPr>
            <a:spLocks noGrp="1"/>
          </p:cNvSpPr>
          <p:nvPr>
            <p:ph type="subTitle"/>
          </p:nvPr>
        </p:nvSpPr>
        <p:spPr>
          <a:xfrm>
            <a:off x="2768040" y="2437560"/>
            <a:ext cx="6241680" cy="1209240"/>
          </a:xfrm>
          <a:prstGeom prst="rect">
            <a:avLst/>
          </a:prstGeom>
          <a:noFill/>
          <a:ln w="0">
            <a:noFill/>
          </a:ln>
        </p:spPr>
        <p:txBody>
          <a:bodyPr lIns="0" tIns="0" rIns="0" bIns="0" anchor="t">
            <a:noAutofit/>
          </a:bodyPr>
          <a:lstStyle/>
          <a:p>
            <a:pPr indent="0">
              <a:lnSpc>
                <a:spcPct val="90000"/>
              </a:lnSpc>
              <a:spcBef>
                <a:spcPts val="751"/>
              </a:spcBef>
              <a:buNone/>
              <a:tabLst>
                <a:tab pos="0" algn="l"/>
              </a:tabLst>
            </a:pPr>
            <a:r>
              <a:rPr lang="en-US" sz="2100" b="1" i="1" strike="noStrike" spc="-1">
                <a:solidFill>
                  <a:srgbClr val="FFFFFF"/>
                </a:solidFill>
                <a:latin typeface="Calibri"/>
                <a:ea typeface="Calibri"/>
              </a:rPr>
              <a:t>The professional home for advanced electronics</a:t>
            </a:r>
            <a:endParaRPr lang="en-US" sz="2100" b="0" strike="noStrike" spc="-1">
              <a:solidFill>
                <a:srgbClr val="000000"/>
              </a:solidFill>
              <a:latin typeface="Arial"/>
            </a:endParaRPr>
          </a:p>
        </p:txBody>
      </p:sp>
      <p:sp>
        <p:nvSpPr>
          <p:cNvPr id="4" name="PlaceHolder 3"/>
          <p:cNvSpPr>
            <a:spLocks noGrp="1"/>
          </p:cNvSpPr>
          <p:nvPr>
            <p:ph type="sldNum" idx="1"/>
          </p:nvPr>
        </p:nvSpPr>
        <p:spPr/>
        <p:txBody>
          <a:bodyPr/>
          <a:lstStyle/>
          <a:p>
            <a:fld id="{97E5B602-8EAA-495B-B40D-02820D5AA688}" type="slidenum">
              <a:t>2</a:t>
            </a:fld>
            <a:endParaRPr/>
          </a:p>
        </p:txBody>
      </p:sp>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Picture 19"/>
          <p:cNvPicPr/>
          <p:nvPr/>
        </p:nvPicPr>
        <p:blipFill>
          <a:blip r:embed="rId2"/>
          <a:stretch/>
        </p:blipFill>
        <p:spPr>
          <a:xfrm>
            <a:off x="3720600" y="0"/>
            <a:ext cx="5105520" cy="5141160"/>
          </a:xfrm>
          <a:prstGeom prst="rect">
            <a:avLst/>
          </a:prstGeom>
          <a:ln w="0">
            <a:noFill/>
          </a:ln>
        </p:spPr>
      </p:pic>
      <p:pic>
        <p:nvPicPr>
          <p:cNvPr id="294" name="Picture 6" descr="Several images of people working in a factory&#10;&#10;Description automatically generated"/>
          <p:cNvPicPr/>
          <p:nvPr/>
        </p:nvPicPr>
        <p:blipFill>
          <a:blip r:embed="rId3"/>
          <a:stretch/>
        </p:blipFill>
        <p:spPr>
          <a:xfrm>
            <a:off x="2620800" y="-5760"/>
            <a:ext cx="6520680" cy="4735080"/>
          </a:xfrm>
          <a:prstGeom prst="rect">
            <a:avLst/>
          </a:prstGeom>
          <a:ln w="0">
            <a:noFill/>
          </a:ln>
        </p:spPr>
      </p:pic>
      <p:sp>
        <p:nvSpPr>
          <p:cNvPr id="295" name="Title 2"/>
          <p:cNvSpPr/>
          <p:nvPr/>
        </p:nvSpPr>
        <p:spPr>
          <a:xfrm>
            <a:off x="468360" y="684720"/>
            <a:ext cx="3921840" cy="83052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ct val="90000"/>
              </a:lnSpc>
            </a:pPr>
            <a:r>
              <a:rPr lang="en-US" sz="2550" b="1" strike="noStrike" spc="-1">
                <a:solidFill>
                  <a:srgbClr val="0066A1"/>
                </a:solidFill>
                <a:latin typeface="Calibri"/>
                <a:ea typeface="Calibri"/>
              </a:rPr>
              <a:t>Industrial Electronics</a:t>
            </a:r>
            <a:endParaRPr lang="en-US" sz="2550" b="0" strike="noStrike" spc="-1">
              <a:solidFill>
                <a:srgbClr val="000000"/>
              </a:solidFill>
              <a:latin typeface="Arial"/>
            </a:endParaRPr>
          </a:p>
          <a:p>
            <a:pPr>
              <a:lnSpc>
                <a:spcPct val="90000"/>
              </a:lnSpc>
            </a:pPr>
            <a:r>
              <a:rPr lang="en-US" sz="2550" b="1" strike="noStrike" spc="-1">
                <a:solidFill>
                  <a:srgbClr val="0066A1"/>
                </a:solidFill>
                <a:latin typeface="Calibri"/>
                <a:ea typeface="Calibri"/>
              </a:rPr>
              <a:t>Technologies:</a:t>
            </a:r>
            <a:endParaRPr lang="en-US" sz="2550" b="0" strike="noStrike" spc="-1">
              <a:solidFill>
                <a:srgbClr val="000000"/>
              </a:solidFill>
              <a:latin typeface="Arial"/>
            </a:endParaRPr>
          </a:p>
        </p:txBody>
      </p:sp>
      <p:sp>
        <p:nvSpPr>
          <p:cNvPr id="296" name="Google Shape;477;p4"/>
          <p:cNvSpPr/>
          <p:nvPr/>
        </p:nvSpPr>
        <p:spPr>
          <a:xfrm>
            <a:off x="468360" y="1531800"/>
            <a:ext cx="3161160" cy="3076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176040" indent="-168120">
              <a:lnSpc>
                <a:spcPct val="100000"/>
              </a:lnSpc>
              <a:spcAft>
                <a:spcPts val="601"/>
              </a:spcAft>
              <a:buClr>
                <a:srgbClr val="0073AE"/>
              </a:buClr>
              <a:buFont typeface="Arial"/>
              <a:buChar char="•"/>
            </a:pPr>
            <a:r>
              <a:rPr lang="en-US" sz="1800" b="0" strike="noStrike" spc="-1">
                <a:solidFill>
                  <a:srgbClr val="262626"/>
                </a:solidFill>
                <a:latin typeface="Calibri"/>
                <a:ea typeface="Calibri"/>
              </a:rPr>
              <a:t>Cybersecurity</a:t>
            </a:r>
            <a:endParaRPr lang="en-US" sz="1800" b="0" strike="noStrike" spc="-1">
              <a:solidFill>
                <a:srgbClr val="000000"/>
              </a:solidFill>
              <a:latin typeface="Arial"/>
            </a:endParaRPr>
          </a:p>
          <a:p>
            <a:pPr marL="176040" indent="-168120">
              <a:lnSpc>
                <a:spcPct val="100000"/>
              </a:lnSpc>
              <a:spcAft>
                <a:spcPts val="601"/>
              </a:spcAft>
              <a:buClr>
                <a:srgbClr val="0073AE"/>
              </a:buClr>
              <a:buFont typeface="Arial"/>
              <a:buChar char="•"/>
            </a:pPr>
            <a:r>
              <a:rPr lang="en-US" sz="1800" b="0" strike="noStrike" spc="-1">
                <a:solidFill>
                  <a:srgbClr val="262626"/>
                </a:solidFill>
                <a:latin typeface="Calibri"/>
                <a:ea typeface="Calibri"/>
              </a:rPr>
              <a:t>Robotics and Mechatronics</a:t>
            </a:r>
            <a:endParaRPr lang="en-US" sz="1800" b="0" strike="noStrike" spc="-1">
              <a:solidFill>
                <a:srgbClr val="000000"/>
              </a:solidFill>
              <a:latin typeface="Arial"/>
            </a:endParaRPr>
          </a:p>
          <a:p>
            <a:pPr marL="176040" indent="-168120">
              <a:lnSpc>
                <a:spcPct val="100000"/>
              </a:lnSpc>
              <a:spcAft>
                <a:spcPts val="601"/>
              </a:spcAft>
              <a:buClr>
                <a:srgbClr val="0073AE"/>
              </a:buClr>
              <a:buFont typeface="Arial"/>
              <a:buChar char="•"/>
            </a:pPr>
            <a:r>
              <a:rPr lang="en-US" sz="1800" b="0" strike="noStrike" spc="-1">
                <a:solidFill>
                  <a:srgbClr val="262626"/>
                </a:solidFill>
                <a:latin typeface="Calibri"/>
                <a:ea typeface="Calibri"/>
              </a:rPr>
              <a:t>Renewable Energy</a:t>
            </a:r>
            <a:endParaRPr lang="en-US" sz="1800" b="0" strike="noStrike" spc="-1">
              <a:solidFill>
                <a:srgbClr val="000000"/>
              </a:solidFill>
              <a:latin typeface="Arial"/>
            </a:endParaRPr>
          </a:p>
          <a:p>
            <a:pPr marL="176040" indent="-168120">
              <a:lnSpc>
                <a:spcPct val="100000"/>
              </a:lnSpc>
              <a:spcAft>
                <a:spcPts val="601"/>
              </a:spcAft>
              <a:buClr>
                <a:srgbClr val="0073AE"/>
              </a:buClr>
              <a:buFont typeface="Arial"/>
              <a:buChar char="•"/>
            </a:pPr>
            <a:r>
              <a:rPr lang="en-US" sz="1800" b="0" strike="noStrike" spc="-1">
                <a:solidFill>
                  <a:srgbClr val="262626"/>
                </a:solidFill>
                <a:latin typeface="Calibri"/>
                <a:ea typeface="Calibri"/>
              </a:rPr>
              <a:t>Healthcare</a:t>
            </a:r>
            <a:endParaRPr lang="en-US" sz="1800" b="0" strike="noStrike" spc="-1">
              <a:solidFill>
                <a:srgbClr val="000000"/>
              </a:solidFill>
              <a:latin typeface="Arial"/>
            </a:endParaRPr>
          </a:p>
          <a:p>
            <a:pPr marL="176040" indent="-168120">
              <a:lnSpc>
                <a:spcPct val="100000"/>
              </a:lnSpc>
              <a:spcAft>
                <a:spcPts val="601"/>
              </a:spcAft>
              <a:buClr>
                <a:srgbClr val="0073AE"/>
              </a:buClr>
              <a:buFont typeface="Arial"/>
              <a:buChar char="•"/>
            </a:pPr>
            <a:r>
              <a:rPr lang="en-US" sz="1800" b="0" strike="noStrike" spc="-1">
                <a:solidFill>
                  <a:srgbClr val="262626"/>
                </a:solidFill>
                <a:latin typeface="Calibri"/>
                <a:ea typeface="Arial"/>
              </a:rPr>
              <a:t>Smart Grid</a:t>
            </a:r>
            <a:endParaRPr lang="en-US" sz="1800" b="0" strike="noStrike" spc="-1">
              <a:solidFill>
                <a:srgbClr val="000000"/>
              </a:solidFill>
              <a:latin typeface="Arial"/>
            </a:endParaRPr>
          </a:p>
          <a:p>
            <a:pPr marL="176040" indent="-168120">
              <a:lnSpc>
                <a:spcPct val="100000"/>
              </a:lnSpc>
              <a:spcAft>
                <a:spcPts val="601"/>
              </a:spcAft>
              <a:buClr>
                <a:srgbClr val="0073AE"/>
              </a:buClr>
              <a:buFont typeface="Arial"/>
              <a:buChar char="•"/>
            </a:pPr>
            <a:r>
              <a:rPr lang="en-US" sz="1800" b="0" strike="noStrike" spc="-1">
                <a:solidFill>
                  <a:srgbClr val="262626"/>
                </a:solidFill>
                <a:latin typeface="Calibri"/>
                <a:ea typeface="Arial"/>
              </a:rPr>
              <a:t>Digital Twins</a:t>
            </a:r>
            <a:endParaRPr lang="en-US" sz="1800" b="0" strike="noStrike" spc="-1">
              <a:solidFill>
                <a:srgbClr val="000000"/>
              </a:solidFill>
              <a:latin typeface="Arial"/>
            </a:endParaRPr>
          </a:p>
          <a:p>
            <a:pPr marL="176040" indent="-168120">
              <a:lnSpc>
                <a:spcPct val="100000"/>
              </a:lnSpc>
              <a:spcAft>
                <a:spcPts val="601"/>
              </a:spcAft>
              <a:buClr>
                <a:srgbClr val="0073AE"/>
              </a:buClr>
              <a:buFont typeface="Arial"/>
              <a:buChar char="•"/>
            </a:pPr>
            <a:r>
              <a:rPr lang="en-US" sz="1800" b="0" strike="noStrike" spc="-1">
                <a:solidFill>
                  <a:srgbClr val="262626"/>
                </a:solidFill>
                <a:latin typeface="Calibri"/>
                <a:ea typeface="Arial"/>
              </a:rPr>
              <a:t>AI Industrial Processes</a:t>
            </a:r>
            <a:endParaRPr lang="en-US" sz="1800" b="0" strike="noStrike" spc="-1">
              <a:solidFill>
                <a:srgbClr val="000000"/>
              </a:solidFill>
              <a:latin typeface="Arial"/>
            </a:endParaRPr>
          </a:p>
          <a:p>
            <a:pPr marL="176040" indent="-168120">
              <a:lnSpc>
                <a:spcPct val="100000"/>
              </a:lnSpc>
              <a:spcAft>
                <a:spcPts val="601"/>
              </a:spcAft>
              <a:buClr>
                <a:srgbClr val="0073AE"/>
              </a:buClr>
              <a:buFont typeface="Arial"/>
              <a:buChar char="•"/>
            </a:pPr>
            <a:r>
              <a:rPr lang="en-US" sz="1800" b="0" strike="noStrike" spc="-1">
                <a:solidFill>
                  <a:srgbClr val="262626"/>
                </a:solidFill>
                <a:latin typeface="Calibri"/>
                <a:ea typeface="Arial"/>
              </a:rPr>
              <a:t>Industry 5.0</a:t>
            </a:r>
            <a:endParaRPr lang="en-US" sz="1800" b="0" strike="noStrike" spc="-1">
              <a:solidFill>
                <a:srgbClr val="000000"/>
              </a:solidFill>
              <a:latin typeface="Arial"/>
            </a:endParaRPr>
          </a:p>
        </p:txBody>
      </p:sp>
      <p:grpSp>
        <p:nvGrpSpPr>
          <p:cNvPr id="297" name="Group 12"/>
          <p:cNvGrpSpPr/>
          <p:nvPr/>
        </p:nvGrpSpPr>
        <p:grpSpPr>
          <a:xfrm>
            <a:off x="0" y="4625280"/>
            <a:ext cx="9141480" cy="530640"/>
            <a:chOff x="0" y="4625280"/>
            <a:chExt cx="9141480" cy="530640"/>
          </a:xfrm>
        </p:grpSpPr>
        <p:pic>
          <p:nvPicPr>
            <p:cNvPr id="298" name="Picture 13"/>
            <p:cNvPicPr/>
            <p:nvPr/>
          </p:nvPicPr>
          <p:blipFill>
            <a:blip r:embed="rId4"/>
            <a:stretch/>
          </p:blipFill>
          <p:spPr>
            <a:xfrm>
              <a:off x="0" y="4625280"/>
              <a:ext cx="9141480" cy="530640"/>
            </a:xfrm>
            <a:prstGeom prst="rect">
              <a:avLst/>
            </a:prstGeom>
            <a:ln w="0">
              <a:noFill/>
            </a:ln>
          </p:spPr>
        </p:pic>
        <p:sp>
          <p:nvSpPr>
            <p:cNvPr id="299"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grpSp>
      <p:sp>
        <p:nvSpPr>
          <p:cNvPr id="300"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sp>
        <p:nvSpPr>
          <p:cNvPr id="301" name="Slide Number Placeholder 9"/>
          <p:cNvSpPr/>
          <p:nvPr/>
        </p:nvSpPr>
        <p:spPr>
          <a:xfrm>
            <a:off x="139320" y="4726440"/>
            <a:ext cx="423000" cy="33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371B71AB-069E-408D-8474-36FBD4B3C43A}" type="slidenum">
              <a:rPr lang="en-US" sz="800" b="0" strike="noStrike" spc="-1">
                <a:solidFill>
                  <a:srgbClr val="FFFFFF"/>
                </a:solidFill>
                <a:latin typeface="Calibri"/>
                <a:ea typeface="DejaVu Sans"/>
              </a:rPr>
              <a:t>3</a:t>
            </a:fld>
            <a:endParaRPr lang="en-US" sz="800" b="0" strike="noStrike" spc="-1">
              <a:solidFill>
                <a:srgbClr val="000000"/>
              </a:solidFill>
              <a:latin typeface="Arial"/>
            </a:endParaRPr>
          </a:p>
        </p:txBody>
      </p:sp>
      <p:pic>
        <p:nvPicPr>
          <p:cNvPr id="302" name="Picture 17"/>
          <p:cNvPicPr/>
          <p:nvPr/>
        </p:nvPicPr>
        <p:blipFill>
          <a:blip r:embed="rId5"/>
          <a:stretch/>
        </p:blipFill>
        <p:spPr>
          <a:xfrm>
            <a:off x="6985080" y="4694760"/>
            <a:ext cx="1929960" cy="411480"/>
          </a:xfrm>
          <a:prstGeom prst="rect">
            <a:avLst/>
          </a:prstGeom>
          <a:ln w="0">
            <a:noFill/>
          </a:ln>
        </p:spPr>
      </p:pic>
      <p:sp>
        <p:nvSpPr>
          <p:cNvPr id="303" name="Title 2"/>
          <p:cNvSpPr/>
          <p:nvPr/>
        </p:nvSpPr>
        <p:spPr>
          <a:xfrm>
            <a:off x="4006800" y="1909800"/>
            <a:ext cx="1411200" cy="83052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ct val="90000"/>
              </a:lnSpc>
            </a:pPr>
            <a:r>
              <a:rPr lang="en-US" sz="2550" b="1" strike="noStrike" spc="-1">
                <a:solidFill>
                  <a:srgbClr val="F67E27"/>
                </a:solidFill>
                <a:latin typeface="Calibri"/>
                <a:ea typeface="Calibri"/>
              </a:rPr>
              <a:t>Our</a:t>
            </a:r>
            <a:endParaRPr lang="en-US" sz="2550" b="0" strike="noStrike" spc="-1">
              <a:solidFill>
                <a:srgbClr val="000000"/>
              </a:solidFill>
              <a:latin typeface="Arial"/>
            </a:endParaRPr>
          </a:p>
          <a:p>
            <a:pPr>
              <a:lnSpc>
                <a:spcPct val="90000"/>
              </a:lnSpc>
            </a:pPr>
            <a:r>
              <a:rPr lang="en-US" sz="2550" b="1" strike="noStrike" spc="-1">
                <a:solidFill>
                  <a:srgbClr val="F67E27"/>
                </a:solidFill>
                <a:latin typeface="Calibri"/>
                <a:ea typeface="Calibri"/>
              </a:rPr>
              <a:t>Vision</a:t>
            </a:r>
            <a:endParaRPr lang="en-US" sz="2550" b="0" strike="noStrike" spc="-1">
              <a:solidFill>
                <a:srgbClr val="000000"/>
              </a:solidFill>
              <a:latin typeface="Arial"/>
            </a:endParaRPr>
          </a:p>
        </p:txBody>
      </p:sp>
      <p:sp>
        <p:nvSpPr>
          <p:cNvPr id="304" name="Google Shape;476;p4"/>
          <p:cNvSpPr/>
          <p:nvPr/>
        </p:nvSpPr>
        <p:spPr>
          <a:xfrm>
            <a:off x="4006800" y="2810520"/>
            <a:ext cx="1766520" cy="189072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ct val="100000"/>
              </a:lnSpc>
            </a:pPr>
            <a:r>
              <a:rPr lang="en-US" sz="1200" b="0" strike="noStrike" spc="-1">
                <a:solidFill>
                  <a:srgbClr val="FFFFFF"/>
                </a:solidFill>
                <a:latin typeface="Formata Light"/>
                <a:ea typeface="DejaVu Sans"/>
              </a:rPr>
              <a:t>IES enables members’ </a:t>
            </a:r>
            <a:br>
              <a:rPr sz="1200"/>
            </a:br>
            <a:r>
              <a:rPr lang="en-US" sz="1200" b="0" strike="noStrike" spc="-1">
                <a:solidFill>
                  <a:srgbClr val="FFFFFF"/>
                </a:solidFill>
                <a:latin typeface="Formata Light"/>
                <a:ea typeface="DejaVu Sans"/>
              </a:rPr>
              <a:t>careers by building communities worldwide and advances global prosperity through technological innovation and dissemination of knowledge.</a:t>
            </a:r>
            <a:endParaRPr lang="en-US" sz="1200" b="0" strike="noStrike" spc="-1">
              <a:solidFill>
                <a:srgbClr val="000000"/>
              </a:solidFill>
              <a:latin typeface="Arial"/>
            </a:endParaRPr>
          </a:p>
        </p:txBody>
      </p:sp>
      <p:sp>
        <p:nvSpPr>
          <p:cNvPr id="2" name="PlaceHolder 1"/>
          <p:cNvSpPr>
            <a:spLocks noGrp="1"/>
          </p:cNvSpPr>
          <p:nvPr>
            <p:ph type="sldNum" idx="2"/>
          </p:nvPr>
        </p:nvSpPr>
        <p:spPr/>
        <p:txBody>
          <a:bodyPr/>
          <a:lstStyle/>
          <a:p>
            <a:fld id="{8189B08F-A35B-4740-BA02-8DDF28CDBEF1}" type="slidenum">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p:cNvSpPr>
          <p:nvPr>
            <p:ph type="title"/>
          </p:nvPr>
        </p:nvSpPr>
        <p:spPr>
          <a:xfrm>
            <a:off x="468360" y="684720"/>
            <a:ext cx="3921840" cy="830520"/>
          </a:xfrm>
          <a:prstGeom prst="rect">
            <a:avLst/>
          </a:prstGeom>
          <a:noFill/>
          <a:ln w="0">
            <a:noFill/>
          </a:ln>
        </p:spPr>
        <p:txBody>
          <a:bodyPr lIns="0" tIns="45000" rIns="0" bIns="45000" anchor="t">
            <a:noAutofit/>
          </a:bodyPr>
          <a:lstStyle/>
          <a:p>
            <a:pPr indent="0">
              <a:lnSpc>
                <a:spcPct val="90000"/>
              </a:lnSpc>
              <a:buNone/>
              <a:tabLst>
                <a:tab pos="0" algn="l"/>
              </a:tabLst>
            </a:pPr>
            <a:r>
              <a:rPr lang="en-US" sz="2550" b="1" strike="noStrike" spc="-1">
                <a:solidFill>
                  <a:srgbClr val="0066A1"/>
                </a:solidFill>
                <a:latin typeface="Calibri"/>
                <a:ea typeface="Calibri"/>
              </a:rPr>
              <a:t>The IEEE Industrial Electronics Society</a:t>
            </a:r>
            <a:endParaRPr lang="en-US" sz="2550" b="0" strike="noStrike" spc="-1">
              <a:solidFill>
                <a:srgbClr val="000000"/>
              </a:solidFill>
              <a:latin typeface="Arial"/>
            </a:endParaRPr>
          </a:p>
        </p:txBody>
      </p:sp>
      <p:sp>
        <p:nvSpPr>
          <p:cNvPr id="306" name="Google Shape;476;p4"/>
          <p:cNvSpPr/>
          <p:nvPr/>
        </p:nvSpPr>
        <p:spPr>
          <a:xfrm>
            <a:off x="468360" y="1605240"/>
            <a:ext cx="4864680" cy="28512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ct val="100000"/>
              </a:lnSpc>
              <a:spcAft>
                <a:spcPts val="601"/>
              </a:spcAft>
              <a:tabLst>
                <a:tab pos="0" algn="l"/>
              </a:tabLst>
            </a:pPr>
            <a:r>
              <a:rPr lang="en-US" sz="1600" b="0" strike="noStrike" spc="-1">
                <a:solidFill>
                  <a:srgbClr val="000000"/>
                </a:solidFill>
                <a:latin typeface="Calibri"/>
                <a:ea typeface="Calibri"/>
              </a:rPr>
              <a:t>IES promotes the engineering process of creating, developing, integrating, sharing, and applying knowledge about </a:t>
            </a:r>
            <a:r>
              <a:rPr lang="en-US" sz="1600" b="1" strike="noStrike" spc="-1">
                <a:solidFill>
                  <a:srgbClr val="000000"/>
                </a:solidFill>
                <a:latin typeface="Calibri"/>
                <a:ea typeface="Calibri"/>
              </a:rPr>
              <a:t>electro- and information technologies</a:t>
            </a:r>
            <a:r>
              <a:rPr lang="en-US" sz="1600" b="0" strike="noStrike" spc="-1">
                <a:solidFill>
                  <a:srgbClr val="000000"/>
                </a:solidFill>
                <a:latin typeface="Calibri"/>
                <a:ea typeface="Calibri"/>
              </a:rPr>
              <a:t> and sciences for the benefit of humanity and the profession.</a:t>
            </a:r>
            <a:endParaRPr lang="en-US" sz="1600" b="0" strike="noStrike" spc="-1">
              <a:solidFill>
                <a:srgbClr val="000000"/>
              </a:solidFill>
              <a:latin typeface="Arial"/>
            </a:endParaRPr>
          </a:p>
          <a:p>
            <a:pPr>
              <a:lnSpc>
                <a:spcPct val="100000"/>
              </a:lnSpc>
              <a:spcAft>
                <a:spcPts val="601"/>
              </a:spcAft>
              <a:tabLst>
                <a:tab pos="0" algn="l"/>
              </a:tabLst>
            </a:pPr>
            <a:r>
              <a:rPr lang="en-US" sz="1600" b="0" strike="noStrike" spc="-1">
                <a:solidFill>
                  <a:srgbClr val="000000"/>
                </a:solidFill>
                <a:latin typeface="Calibri"/>
                <a:ea typeface="Calibri"/>
              </a:rPr>
              <a:t>FOI: computer </a:t>
            </a:r>
            <a:r>
              <a:rPr lang="en-US" sz="1600" b="1" strike="noStrike" spc="-1">
                <a:solidFill>
                  <a:srgbClr val="000000"/>
                </a:solidFill>
                <a:latin typeface="Calibri"/>
                <a:ea typeface="Calibri"/>
              </a:rPr>
              <a:t>control systems, robotics, factory communications and automation, flexible manufacturing, data acquisition and signal processing, vision systems, and power electronics</a:t>
            </a:r>
            <a:r>
              <a:rPr lang="en-US" sz="1600" b="0" strike="noStrike" spc="-1">
                <a:solidFill>
                  <a:srgbClr val="000000"/>
                </a:solidFill>
                <a:latin typeface="Calibri"/>
                <a:ea typeface="Calibri"/>
              </a:rPr>
              <a:t>. Applied to </a:t>
            </a:r>
            <a:r>
              <a:rPr lang="en-US" sz="1600" b="1" strike="noStrike" spc="-1">
                <a:solidFill>
                  <a:srgbClr val="000000"/>
                </a:solidFill>
                <a:latin typeface="Calibri"/>
                <a:ea typeface="Calibri"/>
              </a:rPr>
              <a:t>industrial</a:t>
            </a:r>
            <a:r>
              <a:rPr lang="en-US" sz="1600" b="0" strike="noStrike" spc="-1">
                <a:solidFill>
                  <a:srgbClr val="000000"/>
                </a:solidFill>
                <a:latin typeface="Calibri"/>
                <a:ea typeface="Calibri"/>
              </a:rPr>
              <a:t> and manufacturing processes</a:t>
            </a:r>
            <a:endParaRPr lang="en-US" sz="1600" b="0" strike="noStrike" spc="-1">
              <a:solidFill>
                <a:srgbClr val="000000"/>
              </a:solidFill>
              <a:latin typeface="Arial"/>
            </a:endParaRPr>
          </a:p>
        </p:txBody>
      </p:sp>
      <p:sp>
        <p:nvSpPr>
          <p:cNvPr id="307" name="Google Shape;477;p4"/>
          <p:cNvSpPr/>
          <p:nvPr/>
        </p:nvSpPr>
        <p:spPr>
          <a:xfrm>
            <a:off x="6819120" y="684720"/>
            <a:ext cx="2225160" cy="3364920"/>
          </a:xfrm>
          <a:prstGeom prst="rect">
            <a:avLst/>
          </a:prstGeom>
          <a:noFill/>
          <a:ln w="0">
            <a:noFill/>
          </a:ln>
        </p:spPr>
        <p:style>
          <a:lnRef idx="0">
            <a:scrgbClr r="0" g="0" b="0"/>
          </a:lnRef>
          <a:fillRef idx="0">
            <a:scrgbClr r="0" g="0" b="0"/>
          </a:fillRef>
          <a:effectRef idx="0">
            <a:scrgbClr r="0" g="0" b="0"/>
          </a:effectRef>
          <a:fontRef idx="minor"/>
        </p:style>
        <p:txBody>
          <a:bodyPr lIns="0" tIns="0" rIns="90000" bIns="45000" anchor="t">
            <a:noAutofit/>
          </a:bodyPr>
          <a:lstStyle/>
          <a:p>
            <a:pPr marL="7920">
              <a:lnSpc>
                <a:spcPct val="100000"/>
              </a:lnSpc>
              <a:spcAft>
                <a:spcPts val="1800"/>
              </a:spcAft>
            </a:pPr>
            <a:r>
              <a:rPr lang="en-US" sz="1800" b="1" strike="noStrike" spc="-1">
                <a:solidFill>
                  <a:srgbClr val="FFFFFF"/>
                </a:solidFill>
                <a:latin typeface="Calibri"/>
                <a:ea typeface="Calibri"/>
              </a:rPr>
              <a:t>One of the oldest, most international, and most successful Societies in IEEE</a:t>
            </a:r>
            <a:endParaRPr lang="en-US" sz="1800" b="0" strike="noStrike" spc="-1">
              <a:solidFill>
                <a:srgbClr val="000000"/>
              </a:solidFill>
              <a:latin typeface="Arial"/>
            </a:endParaRPr>
          </a:p>
          <a:p>
            <a:pPr marL="7920">
              <a:lnSpc>
                <a:spcPct val="100000"/>
              </a:lnSpc>
              <a:spcAft>
                <a:spcPts val="1800"/>
              </a:spcAft>
            </a:pPr>
            <a:r>
              <a:rPr lang="en-US" sz="1800" b="1" strike="noStrike" spc="-1">
                <a:solidFill>
                  <a:srgbClr val="FFFFFF"/>
                </a:solidFill>
                <a:latin typeface="Calibri"/>
                <a:ea typeface="Calibri"/>
              </a:rPr>
              <a:t>Top-ranked journals</a:t>
            </a:r>
            <a:br>
              <a:rPr sz="1800"/>
            </a:br>
            <a:r>
              <a:rPr lang="en-US" sz="1800" b="1" strike="noStrike" spc="-1">
                <a:solidFill>
                  <a:srgbClr val="FFFFFF"/>
                </a:solidFill>
                <a:latin typeface="Calibri"/>
                <a:ea typeface="Calibri"/>
              </a:rPr>
              <a:t>and conferences</a:t>
            </a:r>
            <a:endParaRPr lang="en-US" sz="1800" b="0" strike="noStrike" spc="-1">
              <a:solidFill>
                <a:srgbClr val="000000"/>
              </a:solidFill>
              <a:latin typeface="Arial"/>
            </a:endParaRPr>
          </a:p>
          <a:p>
            <a:pPr marL="7920">
              <a:lnSpc>
                <a:spcPct val="100000"/>
              </a:lnSpc>
              <a:spcAft>
                <a:spcPts val="1800"/>
              </a:spcAft>
            </a:pPr>
            <a:r>
              <a:rPr lang="en-US" sz="1800" b="1" strike="noStrike" spc="-1">
                <a:solidFill>
                  <a:srgbClr val="FFFFFF"/>
                </a:solidFill>
                <a:latin typeface="Calibri"/>
                <a:ea typeface="Calibri"/>
              </a:rPr>
              <a:t>Wide variety in</a:t>
            </a:r>
            <a:br>
              <a:rPr sz="1800"/>
            </a:br>
            <a:r>
              <a:rPr lang="en-US" sz="1800" b="1" strike="noStrike" spc="-1">
                <a:solidFill>
                  <a:srgbClr val="FFFFFF"/>
                </a:solidFill>
                <a:latin typeface="Calibri"/>
                <a:ea typeface="Calibri"/>
              </a:rPr>
              <a:t>technical topics</a:t>
            </a:r>
            <a:endParaRPr lang="en-US" sz="1800" b="0" strike="noStrike" spc="-1">
              <a:solidFill>
                <a:srgbClr val="000000"/>
              </a:solidFill>
              <a:latin typeface="Arial"/>
            </a:endParaRPr>
          </a:p>
          <a:p>
            <a:pPr marL="7920">
              <a:lnSpc>
                <a:spcPct val="100000"/>
              </a:lnSpc>
            </a:pPr>
            <a:r>
              <a:rPr lang="en-US" sz="1800" b="1" strike="noStrike" spc="-1">
                <a:solidFill>
                  <a:srgbClr val="FFFFFF"/>
                </a:solidFill>
                <a:latin typeface="Calibri"/>
                <a:ea typeface="Calibri"/>
              </a:rPr>
              <a:t>More than </a:t>
            </a:r>
            <a:br>
              <a:rPr sz="1800"/>
            </a:br>
            <a:r>
              <a:rPr lang="en-US" sz="1800" b="1" strike="noStrike" spc="-1">
                <a:solidFill>
                  <a:srgbClr val="FFFFFF"/>
                </a:solidFill>
                <a:latin typeface="Calibri"/>
                <a:ea typeface="Calibri"/>
              </a:rPr>
              <a:t>10,000 members</a:t>
            </a:r>
            <a:endParaRPr lang="en-US" sz="1800" b="0" strike="noStrike" spc="-1">
              <a:solidFill>
                <a:srgbClr val="000000"/>
              </a:solidFill>
              <a:latin typeface="Arial"/>
            </a:endParaRPr>
          </a:p>
        </p:txBody>
      </p:sp>
      <p:pic>
        <p:nvPicPr>
          <p:cNvPr id="308" name="Picture 5"/>
          <p:cNvPicPr/>
          <p:nvPr/>
        </p:nvPicPr>
        <p:blipFill>
          <a:blip r:embed="rId2"/>
          <a:stretch/>
        </p:blipFill>
        <p:spPr>
          <a:xfrm>
            <a:off x="6345360" y="723240"/>
            <a:ext cx="381240" cy="381240"/>
          </a:xfrm>
          <a:prstGeom prst="rect">
            <a:avLst/>
          </a:prstGeom>
          <a:ln w="0">
            <a:noFill/>
          </a:ln>
        </p:spPr>
      </p:pic>
      <p:pic>
        <p:nvPicPr>
          <p:cNvPr id="309" name="Picture 6"/>
          <p:cNvPicPr/>
          <p:nvPr/>
        </p:nvPicPr>
        <p:blipFill>
          <a:blip r:embed="rId2"/>
          <a:stretch/>
        </p:blipFill>
        <p:spPr>
          <a:xfrm>
            <a:off x="6345360" y="2032920"/>
            <a:ext cx="381240" cy="381240"/>
          </a:xfrm>
          <a:prstGeom prst="rect">
            <a:avLst/>
          </a:prstGeom>
          <a:ln w="0">
            <a:noFill/>
          </a:ln>
        </p:spPr>
      </p:pic>
      <p:pic>
        <p:nvPicPr>
          <p:cNvPr id="310" name="Picture 7"/>
          <p:cNvPicPr/>
          <p:nvPr/>
        </p:nvPicPr>
        <p:blipFill>
          <a:blip r:embed="rId2"/>
          <a:stretch/>
        </p:blipFill>
        <p:spPr>
          <a:xfrm>
            <a:off x="6345360" y="2823480"/>
            <a:ext cx="381240" cy="381240"/>
          </a:xfrm>
          <a:prstGeom prst="rect">
            <a:avLst/>
          </a:prstGeom>
          <a:ln w="0">
            <a:noFill/>
          </a:ln>
        </p:spPr>
      </p:pic>
      <p:pic>
        <p:nvPicPr>
          <p:cNvPr id="311" name="Picture 8"/>
          <p:cNvPicPr/>
          <p:nvPr/>
        </p:nvPicPr>
        <p:blipFill>
          <a:blip r:embed="rId2"/>
          <a:stretch/>
        </p:blipFill>
        <p:spPr>
          <a:xfrm>
            <a:off x="6345360" y="3613680"/>
            <a:ext cx="381240" cy="381240"/>
          </a:xfrm>
          <a:prstGeom prst="rect">
            <a:avLst/>
          </a:prstGeom>
          <a:ln w="0">
            <a:noFill/>
          </a:ln>
        </p:spPr>
      </p:pic>
      <p:sp>
        <p:nvSpPr>
          <p:cNvPr id="3" name="PlaceHolder 2"/>
          <p:cNvSpPr>
            <a:spLocks noGrp="1"/>
          </p:cNvSpPr>
          <p:nvPr>
            <p:ph type="sldNum" idx="3"/>
          </p:nvPr>
        </p:nvSpPr>
        <p:spPr/>
        <p:txBody>
          <a:bodyPr/>
          <a:lstStyle/>
          <a:p>
            <a:fld id="{7A177335-D79B-4142-8750-8B0364EA8C82}" type="slidenum">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Rectangle 24"/>
          <p:cNvSpPr/>
          <p:nvPr/>
        </p:nvSpPr>
        <p:spPr>
          <a:xfrm>
            <a:off x="0" y="2571840"/>
            <a:ext cx="9141480" cy="2569320"/>
          </a:xfrm>
          <a:prstGeom prst="rect">
            <a:avLst/>
          </a:prstGeom>
          <a:solidFill>
            <a:srgbClr val="0073AE">
              <a:alpha val="1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a typeface="DejaVu Sans"/>
            </a:endParaRPr>
          </a:p>
        </p:txBody>
      </p:sp>
      <p:sp>
        <p:nvSpPr>
          <p:cNvPr id="313" name="PlaceHolder 1"/>
          <p:cNvSpPr>
            <a:spLocks noGrp="1"/>
          </p:cNvSpPr>
          <p:nvPr>
            <p:ph type="title"/>
          </p:nvPr>
        </p:nvSpPr>
        <p:spPr>
          <a:xfrm>
            <a:off x="628560" y="492480"/>
            <a:ext cx="7884360" cy="412560"/>
          </a:xfrm>
          <a:prstGeom prst="rect">
            <a:avLst/>
          </a:prstGeom>
          <a:noFill/>
          <a:ln w="0">
            <a:noFill/>
          </a:ln>
        </p:spPr>
        <p:txBody>
          <a:bodyPr lIns="90000" tIns="45000" rIns="90000" bIns="45000" anchor="b">
            <a:noAutofit/>
          </a:bodyPr>
          <a:lstStyle/>
          <a:p>
            <a:pPr indent="0">
              <a:lnSpc>
                <a:spcPct val="90000"/>
              </a:lnSpc>
              <a:buNone/>
              <a:tabLst>
                <a:tab pos="0" algn="l"/>
              </a:tabLst>
            </a:pPr>
            <a:r>
              <a:rPr lang="en-US" sz="2550" b="1" strike="noStrike" spc="-1">
                <a:solidFill>
                  <a:srgbClr val="0066A1"/>
                </a:solidFill>
                <a:latin typeface="Calibri"/>
                <a:ea typeface="Calibri"/>
              </a:rPr>
              <a:t>Publications</a:t>
            </a:r>
            <a:endParaRPr lang="en-US" sz="2550" b="0" strike="noStrike" spc="-1">
              <a:solidFill>
                <a:srgbClr val="000000"/>
              </a:solidFill>
              <a:latin typeface="Arial"/>
            </a:endParaRPr>
          </a:p>
        </p:txBody>
      </p:sp>
      <p:pic>
        <p:nvPicPr>
          <p:cNvPr id="314" name="Google Shape;484;p5"/>
          <p:cNvPicPr/>
          <p:nvPr/>
        </p:nvPicPr>
        <p:blipFill>
          <a:blip r:embed="rId2"/>
          <a:stretch/>
        </p:blipFill>
        <p:spPr>
          <a:xfrm>
            <a:off x="735480" y="1492560"/>
            <a:ext cx="1404000" cy="1870920"/>
          </a:xfrm>
          <a:prstGeom prst="rect">
            <a:avLst/>
          </a:prstGeom>
          <a:ln w="9525">
            <a:solidFill>
              <a:srgbClr val="3465A4"/>
            </a:solidFill>
            <a:round/>
          </a:ln>
          <a:effectLst>
            <a:outerShdw blurRad="178920" dist="37674" dir="2700000" sx="100524" sy="100524" algn="tl" rotWithShape="0">
              <a:srgbClr val="000000">
                <a:alpha val="18000"/>
              </a:srgbClr>
            </a:outerShdw>
          </a:effectLst>
        </p:spPr>
      </p:pic>
      <p:pic>
        <p:nvPicPr>
          <p:cNvPr id="315" name="Google Shape;486;p5"/>
          <p:cNvPicPr/>
          <p:nvPr/>
        </p:nvPicPr>
        <p:blipFill>
          <a:blip r:embed="rId3"/>
          <a:stretch/>
        </p:blipFill>
        <p:spPr>
          <a:xfrm>
            <a:off x="6536520" y="1492560"/>
            <a:ext cx="1421640" cy="1897200"/>
          </a:xfrm>
          <a:prstGeom prst="rect">
            <a:avLst/>
          </a:prstGeom>
          <a:ln w="9525">
            <a:solidFill>
              <a:srgbClr val="3465A4"/>
            </a:solidFill>
            <a:round/>
          </a:ln>
          <a:effectLst>
            <a:outerShdw blurRad="178920" dist="37674" dir="2700000" sx="100524" sy="100524" algn="tl" rotWithShape="0">
              <a:srgbClr val="000000">
                <a:alpha val="18000"/>
              </a:srgbClr>
            </a:outerShdw>
          </a:effectLst>
        </p:spPr>
      </p:pic>
      <p:pic>
        <p:nvPicPr>
          <p:cNvPr id="316" name="Google Shape;488;p5"/>
          <p:cNvPicPr/>
          <p:nvPr/>
        </p:nvPicPr>
        <p:blipFill>
          <a:blip r:embed="rId4"/>
          <a:stretch/>
        </p:blipFill>
        <p:spPr>
          <a:xfrm>
            <a:off x="3641040" y="1492560"/>
            <a:ext cx="1395000" cy="1908720"/>
          </a:xfrm>
          <a:prstGeom prst="rect">
            <a:avLst/>
          </a:prstGeom>
          <a:ln w="0">
            <a:noFill/>
          </a:ln>
          <a:effectLst>
            <a:outerShdw blurRad="178920" dist="37674" dir="2700000" sx="100524" sy="100524" algn="tl" rotWithShape="0">
              <a:srgbClr val="000000">
                <a:alpha val="18000"/>
              </a:srgbClr>
            </a:outerShdw>
          </a:effectLst>
        </p:spPr>
      </p:pic>
      <p:sp>
        <p:nvSpPr>
          <p:cNvPr id="317" name="Google Shape;485;p5"/>
          <p:cNvSpPr/>
          <p:nvPr/>
        </p:nvSpPr>
        <p:spPr>
          <a:xfrm>
            <a:off x="735480" y="3467520"/>
            <a:ext cx="2683800" cy="1341360"/>
          </a:xfrm>
          <a:prstGeom prst="rect">
            <a:avLst/>
          </a:prstGeom>
          <a:noFill/>
          <a:ln w="0">
            <a:noFill/>
          </a:ln>
        </p:spPr>
        <p:style>
          <a:lnRef idx="0">
            <a:scrgbClr r="0" g="0" b="0"/>
          </a:lnRef>
          <a:fillRef idx="0">
            <a:scrgbClr r="0" g="0" b="0"/>
          </a:fillRef>
          <a:effectRef idx="0">
            <a:scrgbClr r="0" g="0" b="0"/>
          </a:effectRef>
          <a:fontRef idx="minor"/>
        </p:style>
        <p:txBody>
          <a:bodyPr lIns="0" tIns="0" rIns="90000" bIns="45000" anchor="t">
            <a:noAutofit/>
          </a:bodyPr>
          <a:lstStyle/>
          <a:p>
            <a:pPr marL="120600" indent="-120600">
              <a:lnSpc>
                <a:spcPts val="1480"/>
              </a:lnSpc>
              <a:spcAft>
                <a:spcPts val="300"/>
              </a:spcAft>
              <a:buClr>
                <a:srgbClr val="0073AE"/>
              </a:buClr>
              <a:buFont typeface="Arial"/>
              <a:buChar char="•"/>
            </a:pPr>
            <a:r>
              <a:rPr lang="en-US" sz="1200" b="0" strike="noStrike" spc="-1">
                <a:solidFill>
                  <a:srgbClr val="000000"/>
                </a:solidFill>
                <a:latin typeface="Calibri"/>
                <a:ea typeface="Calibri"/>
              </a:rPr>
              <a:t>70-year history</a:t>
            </a:r>
            <a:endParaRPr lang="en-US" sz="1200" b="0" strike="noStrike" spc="-1">
              <a:solidFill>
                <a:srgbClr val="000000"/>
              </a:solidFill>
              <a:latin typeface="Arial"/>
            </a:endParaRPr>
          </a:p>
          <a:p>
            <a:pPr marL="120600" indent="-120600">
              <a:lnSpc>
                <a:spcPts val="1480"/>
              </a:lnSpc>
              <a:spcAft>
                <a:spcPts val="300"/>
              </a:spcAft>
              <a:buClr>
                <a:srgbClr val="0073AE"/>
              </a:buClr>
              <a:buFont typeface="Arial"/>
              <a:buChar char="•"/>
            </a:pPr>
            <a:r>
              <a:rPr lang="en-US" sz="1200" b="0" strike="noStrike" spc="-1">
                <a:solidFill>
                  <a:srgbClr val="000000"/>
                </a:solidFill>
                <a:latin typeface="Calibri"/>
                <a:ea typeface="Calibri"/>
              </a:rPr>
              <a:t>Impact factor of 8.236 in 2020 </a:t>
            </a:r>
            <a:br>
              <a:rPr sz="1200"/>
            </a:br>
            <a:r>
              <a:rPr lang="en-US" sz="1200" b="0" strike="noStrike" spc="-1">
                <a:solidFill>
                  <a:srgbClr val="000000"/>
                </a:solidFill>
                <a:latin typeface="Calibri"/>
                <a:ea typeface="Calibri"/>
              </a:rPr>
              <a:t>(19</a:t>
            </a:r>
            <a:r>
              <a:rPr lang="en-US" sz="1200" b="0" strike="noStrike" spc="-1" baseline="30000">
                <a:solidFill>
                  <a:srgbClr val="000000"/>
                </a:solidFill>
                <a:latin typeface="Calibri"/>
                <a:ea typeface="Calibri"/>
              </a:rPr>
              <a:t>th</a:t>
            </a:r>
            <a:r>
              <a:rPr lang="en-US" sz="1200" b="0" strike="noStrike" spc="-1">
                <a:solidFill>
                  <a:srgbClr val="000000"/>
                </a:solidFill>
                <a:latin typeface="Calibri"/>
                <a:ea typeface="Calibri"/>
              </a:rPr>
              <a:t> out of 319 journals in EE)</a:t>
            </a:r>
            <a:endParaRPr lang="en-US" sz="1200" b="0" strike="noStrike" spc="-1">
              <a:solidFill>
                <a:srgbClr val="000000"/>
              </a:solidFill>
              <a:latin typeface="Arial"/>
            </a:endParaRPr>
          </a:p>
          <a:p>
            <a:pPr marL="120600" indent="-120600">
              <a:lnSpc>
                <a:spcPts val="1480"/>
              </a:lnSpc>
              <a:spcAft>
                <a:spcPts val="300"/>
              </a:spcAft>
              <a:buClr>
                <a:srgbClr val="0073AE"/>
              </a:buClr>
              <a:buFont typeface="Arial"/>
              <a:buChar char="•"/>
            </a:pPr>
            <a:r>
              <a:rPr lang="en-US" sz="1200" b="0" strike="noStrike" spc="-1">
                <a:solidFill>
                  <a:srgbClr val="000000"/>
                </a:solidFill>
                <a:latin typeface="Calibri"/>
                <a:ea typeface="Calibri"/>
              </a:rPr>
              <a:t>#2 IEEE journal in Eigenfactor score (after IEEE Access)</a:t>
            </a:r>
            <a:endParaRPr lang="en-US" sz="1200" b="0" strike="noStrike" spc="-1">
              <a:solidFill>
                <a:srgbClr val="000000"/>
              </a:solidFill>
              <a:latin typeface="Arial"/>
            </a:endParaRPr>
          </a:p>
        </p:txBody>
      </p:sp>
      <p:sp>
        <p:nvSpPr>
          <p:cNvPr id="318" name="Google Shape;485;p5"/>
          <p:cNvSpPr/>
          <p:nvPr/>
        </p:nvSpPr>
        <p:spPr>
          <a:xfrm>
            <a:off x="3648600" y="3467520"/>
            <a:ext cx="2193480" cy="1092600"/>
          </a:xfrm>
          <a:prstGeom prst="rect">
            <a:avLst/>
          </a:prstGeom>
          <a:noFill/>
          <a:ln w="0">
            <a:noFill/>
          </a:ln>
        </p:spPr>
        <p:style>
          <a:lnRef idx="0">
            <a:scrgbClr r="0" g="0" b="0"/>
          </a:lnRef>
          <a:fillRef idx="0">
            <a:scrgbClr r="0" g="0" b="0"/>
          </a:fillRef>
          <a:effectRef idx="0">
            <a:scrgbClr r="0" g="0" b="0"/>
          </a:effectRef>
          <a:fontRef idx="minor"/>
        </p:style>
        <p:txBody>
          <a:bodyPr lIns="0" tIns="0" rIns="90000" bIns="45000" anchor="t">
            <a:noAutofit/>
          </a:bodyPr>
          <a:lstStyle/>
          <a:p>
            <a:pPr marL="120600" indent="-120600">
              <a:lnSpc>
                <a:spcPts val="1480"/>
              </a:lnSpc>
              <a:spcAft>
                <a:spcPts val="300"/>
              </a:spcAft>
              <a:buClr>
                <a:srgbClr val="0073AE"/>
              </a:buClr>
              <a:buFont typeface="Arial"/>
              <a:buChar char="•"/>
            </a:pPr>
            <a:r>
              <a:rPr lang="en-US" sz="1200" b="0" strike="noStrike" spc="-1">
                <a:solidFill>
                  <a:srgbClr val="000000"/>
                </a:solidFill>
                <a:latin typeface="Calibri"/>
                <a:ea typeface="Calibri"/>
              </a:rPr>
              <a:t>Mailed to all members</a:t>
            </a:r>
            <a:endParaRPr lang="en-US" sz="1200" b="0" strike="noStrike" spc="-1">
              <a:solidFill>
                <a:srgbClr val="000000"/>
              </a:solidFill>
              <a:latin typeface="Arial"/>
            </a:endParaRPr>
          </a:p>
          <a:p>
            <a:pPr marL="120600" indent="-120600">
              <a:lnSpc>
                <a:spcPts val="1480"/>
              </a:lnSpc>
              <a:spcAft>
                <a:spcPts val="300"/>
              </a:spcAft>
              <a:buClr>
                <a:srgbClr val="0073AE"/>
              </a:buClr>
              <a:buFont typeface="Arial"/>
              <a:buChar char="•"/>
            </a:pPr>
            <a:r>
              <a:rPr lang="en-US" sz="1200" b="0" strike="noStrike" spc="-1">
                <a:solidFill>
                  <a:srgbClr val="000000"/>
                </a:solidFill>
                <a:latin typeface="Calibri"/>
                <a:ea typeface="Calibri"/>
              </a:rPr>
              <a:t>In the top-10 of EE journals by Article Influence Score </a:t>
            </a:r>
            <a:br>
              <a:rPr sz="1200"/>
            </a:br>
            <a:r>
              <a:rPr lang="en-US" sz="1200" b="0" strike="noStrike" spc="-1">
                <a:solidFill>
                  <a:srgbClr val="000000"/>
                </a:solidFill>
                <a:latin typeface="Calibri"/>
                <a:ea typeface="Calibri"/>
              </a:rPr>
              <a:t>(IF 8.360)</a:t>
            </a:r>
            <a:endParaRPr lang="en-US" sz="1200" b="0" strike="noStrike" spc="-1">
              <a:solidFill>
                <a:srgbClr val="000000"/>
              </a:solidFill>
              <a:latin typeface="Arial"/>
            </a:endParaRPr>
          </a:p>
        </p:txBody>
      </p:sp>
      <p:sp>
        <p:nvSpPr>
          <p:cNvPr id="319" name="Google Shape;485;p5"/>
          <p:cNvSpPr/>
          <p:nvPr/>
        </p:nvSpPr>
        <p:spPr>
          <a:xfrm>
            <a:off x="6552000" y="3467520"/>
            <a:ext cx="2193480" cy="1092600"/>
          </a:xfrm>
          <a:prstGeom prst="rect">
            <a:avLst/>
          </a:prstGeom>
          <a:noFill/>
          <a:ln w="0">
            <a:noFill/>
          </a:ln>
        </p:spPr>
        <p:style>
          <a:lnRef idx="0">
            <a:scrgbClr r="0" g="0" b="0"/>
          </a:lnRef>
          <a:fillRef idx="0">
            <a:scrgbClr r="0" g="0" b="0"/>
          </a:fillRef>
          <a:effectRef idx="0">
            <a:scrgbClr r="0" g="0" b="0"/>
          </a:effectRef>
          <a:fontRef idx="minor"/>
        </p:style>
        <p:txBody>
          <a:bodyPr lIns="0" tIns="0" rIns="90000" bIns="45000" anchor="t">
            <a:noAutofit/>
          </a:bodyPr>
          <a:lstStyle/>
          <a:p>
            <a:pPr marL="120600" indent="-120600">
              <a:lnSpc>
                <a:spcPts val="1480"/>
              </a:lnSpc>
              <a:spcAft>
                <a:spcPts val="300"/>
              </a:spcAft>
              <a:buClr>
                <a:srgbClr val="0073AE"/>
              </a:buClr>
              <a:buFont typeface="Arial"/>
              <a:buChar char="•"/>
            </a:pPr>
            <a:r>
              <a:rPr lang="en-US" sz="1200" b="0" strike="noStrike" spc="-1">
                <a:solidFill>
                  <a:srgbClr val="000000"/>
                </a:solidFill>
                <a:latin typeface="Calibri"/>
                <a:ea typeface="Calibri"/>
              </a:rPr>
              <a:t>Ranked #3 in JCR Automation and Control Systems</a:t>
            </a:r>
            <a:endParaRPr lang="en-US" sz="1200" b="0" strike="noStrike" spc="-1">
              <a:solidFill>
                <a:srgbClr val="000000"/>
              </a:solidFill>
              <a:latin typeface="Arial"/>
            </a:endParaRPr>
          </a:p>
          <a:p>
            <a:pPr marL="120600" indent="-120600">
              <a:lnSpc>
                <a:spcPts val="1480"/>
              </a:lnSpc>
              <a:spcAft>
                <a:spcPts val="300"/>
              </a:spcAft>
              <a:buClr>
                <a:srgbClr val="0073AE"/>
              </a:buClr>
              <a:buFont typeface="Arial"/>
              <a:buChar char="•"/>
            </a:pPr>
            <a:r>
              <a:rPr lang="en-US" sz="1200" b="0" strike="noStrike" spc="-1">
                <a:solidFill>
                  <a:srgbClr val="000000"/>
                </a:solidFill>
                <a:latin typeface="Calibri"/>
                <a:ea typeface="Calibri"/>
              </a:rPr>
              <a:t>Ranked #4 in Computer Science</a:t>
            </a:r>
            <a:endParaRPr lang="en-US" sz="1200" b="0" strike="noStrike" spc="-1">
              <a:solidFill>
                <a:srgbClr val="000000"/>
              </a:solidFill>
              <a:latin typeface="Arial"/>
            </a:endParaRPr>
          </a:p>
        </p:txBody>
      </p:sp>
      <p:sp>
        <p:nvSpPr>
          <p:cNvPr id="320" name="Google Shape;485;p5"/>
          <p:cNvSpPr/>
          <p:nvPr/>
        </p:nvSpPr>
        <p:spPr>
          <a:xfrm>
            <a:off x="735480" y="936000"/>
            <a:ext cx="2099520" cy="58212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ts val="1721"/>
              </a:lnSpc>
              <a:tabLst>
                <a:tab pos="0" algn="l"/>
              </a:tabLst>
            </a:pPr>
            <a:r>
              <a:rPr lang="en-US" sz="1600" b="1" strike="noStrike" spc="-1">
                <a:solidFill>
                  <a:srgbClr val="0066A1"/>
                </a:solidFill>
                <a:latin typeface="Calibri"/>
                <a:ea typeface="Calibri"/>
              </a:rPr>
              <a:t>IEEE Transactions on Industrial Electronics</a:t>
            </a:r>
            <a:endParaRPr lang="en-US" sz="1600" b="0" strike="noStrike" spc="-1">
              <a:solidFill>
                <a:srgbClr val="000000"/>
              </a:solidFill>
              <a:latin typeface="Arial"/>
            </a:endParaRPr>
          </a:p>
        </p:txBody>
      </p:sp>
      <p:sp>
        <p:nvSpPr>
          <p:cNvPr id="321" name="Google Shape;485;p5"/>
          <p:cNvSpPr/>
          <p:nvPr/>
        </p:nvSpPr>
        <p:spPr>
          <a:xfrm>
            <a:off x="3639240" y="936000"/>
            <a:ext cx="2099520" cy="58212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ts val="1721"/>
              </a:lnSpc>
              <a:tabLst>
                <a:tab pos="0" algn="l"/>
              </a:tabLst>
            </a:pPr>
            <a:r>
              <a:rPr lang="en-US" sz="1600" b="1" strike="noStrike" spc="-1">
                <a:solidFill>
                  <a:srgbClr val="0066A1"/>
                </a:solidFill>
                <a:latin typeface="Calibri"/>
                <a:ea typeface="Calibri"/>
              </a:rPr>
              <a:t>Industrial Electronics Magazine</a:t>
            </a:r>
            <a:endParaRPr lang="en-US" sz="1600" b="0" strike="noStrike" spc="-1">
              <a:solidFill>
                <a:srgbClr val="000000"/>
              </a:solidFill>
              <a:latin typeface="Arial"/>
            </a:endParaRPr>
          </a:p>
        </p:txBody>
      </p:sp>
      <p:sp>
        <p:nvSpPr>
          <p:cNvPr id="322" name="Google Shape;485;p5"/>
          <p:cNvSpPr/>
          <p:nvPr/>
        </p:nvSpPr>
        <p:spPr>
          <a:xfrm>
            <a:off x="6532920" y="936000"/>
            <a:ext cx="2099520" cy="58212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ts val="1721"/>
              </a:lnSpc>
              <a:tabLst>
                <a:tab pos="0" algn="l"/>
              </a:tabLst>
            </a:pPr>
            <a:r>
              <a:rPr lang="en-US" sz="1600" b="1" strike="noStrike" spc="-1">
                <a:solidFill>
                  <a:srgbClr val="0066A1"/>
                </a:solidFill>
                <a:latin typeface="Calibri"/>
                <a:ea typeface="Calibri"/>
              </a:rPr>
              <a:t>IEEE Transactions on Industrial Informatics</a:t>
            </a:r>
            <a:endParaRPr lang="en-US" sz="1600" b="0" strike="noStrike" spc="-1">
              <a:solidFill>
                <a:srgbClr val="000000"/>
              </a:solidFill>
              <a:latin typeface="Arial"/>
            </a:endParaRPr>
          </a:p>
        </p:txBody>
      </p:sp>
      <p:pic>
        <p:nvPicPr>
          <p:cNvPr id="323" name="Picture 21"/>
          <p:cNvPicPr/>
          <p:nvPr/>
        </p:nvPicPr>
        <p:blipFill>
          <a:blip r:embed="rId5"/>
          <a:stretch/>
        </p:blipFill>
        <p:spPr>
          <a:xfrm>
            <a:off x="61560" y="898200"/>
            <a:ext cx="564840" cy="564840"/>
          </a:xfrm>
          <a:prstGeom prst="rect">
            <a:avLst/>
          </a:prstGeom>
          <a:ln w="0">
            <a:noFill/>
          </a:ln>
        </p:spPr>
      </p:pic>
      <p:pic>
        <p:nvPicPr>
          <p:cNvPr id="324" name="Picture 22"/>
          <p:cNvPicPr/>
          <p:nvPr/>
        </p:nvPicPr>
        <p:blipFill>
          <a:blip r:embed="rId5"/>
          <a:stretch/>
        </p:blipFill>
        <p:spPr>
          <a:xfrm>
            <a:off x="2983680" y="898200"/>
            <a:ext cx="564840" cy="564840"/>
          </a:xfrm>
          <a:prstGeom prst="rect">
            <a:avLst/>
          </a:prstGeom>
          <a:ln w="0">
            <a:noFill/>
          </a:ln>
        </p:spPr>
      </p:pic>
      <p:pic>
        <p:nvPicPr>
          <p:cNvPr id="325" name="Picture 23"/>
          <p:cNvPicPr/>
          <p:nvPr/>
        </p:nvPicPr>
        <p:blipFill>
          <a:blip r:embed="rId5"/>
          <a:stretch/>
        </p:blipFill>
        <p:spPr>
          <a:xfrm>
            <a:off x="5868360" y="898200"/>
            <a:ext cx="564840" cy="564840"/>
          </a:xfrm>
          <a:prstGeom prst="rect">
            <a:avLst/>
          </a:prstGeom>
          <a:ln w="0">
            <a:noFill/>
          </a:ln>
        </p:spPr>
      </p:pic>
      <p:grpSp>
        <p:nvGrpSpPr>
          <p:cNvPr id="326" name="Group 25"/>
          <p:cNvGrpSpPr/>
          <p:nvPr/>
        </p:nvGrpSpPr>
        <p:grpSpPr>
          <a:xfrm>
            <a:off x="0" y="4625280"/>
            <a:ext cx="9141480" cy="530640"/>
            <a:chOff x="0" y="4625280"/>
            <a:chExt cx="9141480" cy="530640"/>
          </a:xfrm>
        </p:grpSpPr>
        <p:pic>
          <p:nvPicPr>
            <p:cNvPr id="327" name="Picture 26"/>
            <p:cNvPicPr/>
            <p:nvPr/>
          </p:nvPicPr>
          <p:blipFill>
            <a:blip r:embed="rId6"/>
            <a:stretch/>
          </p:blipFill>
          <p:spPr>
            <a:xfrm>
              <a:off x="0" y="4625280"/>
              <a:ext cx="9141480" cy="530640"/>
            </a:xfrm>
            <a:prstGeom prst="rect">
              <a:avLst/>
            </a:prstGeom>
            <a:ln w="0">
              <a:noFill/>
            </a:ln>
          </p:spPr>
        </p:pic>
        <p:sp>
          <p:nvSpPr>
            <p:cNvPr id="328"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grpSp>
      <p:sp>
        <p:nvSpPr>
          <p:cNvPr id="329"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sp>
        <p:nvSpPr>
          <p:cNvPr id="330" name="Slide Number Placeholder 9"/>
          <p:cNvSpPr/>
          <p:nvPr/>
        </p:nvSpPr>
        <p:spPr>
          <a:xfrm>
            <a:off x="139320" y="4726440"/>
            <a:ext cx="423000" cy="33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55127AC7-12A1-4CE5-BC61-C1D9F92E10E2}" type="slidenum">
              <a:rPr lang="en-US" sz="800" b="0" strike="noStrike" spc="-1">
                <a:solidFill>
                  <a:srgbClr val="FFFFFF"/>
                </a:solidFill>
                <a:latin typeface="Calibri"/>
                <a:ea typeface="DejaVu Sans"/>
              </a:rPr>
              <a:t>5</a:t>
            </a:fld>
            <a:endParaRPr lang="en-US" sz="800" b="0" strike="noStrike" spc="-1">
              <a:solidFill>
                <a:srgbClr val="000000"/>
              </a:solidFill>
              <a:latin typeface="Arial"/>
            </a:endParaRPr>
          </a:p>
        </p:txBody>
      </p:sp>
      <p:pic>
        <p:nvPicPr>
          <p:cNvPr id="331" name="Picture 30"/>
          <p:cNvPicPr/>
          <p:nvPr/>
        </p:nvPicPr>
        <p:blipFill>
          <a:blip r:embed="rId7"/>
          <a:stretch/>
        </p:blipFill>
        <p:spPr>
          <a:xfrm>
            <a:off x="6985080" y="4694760"/>
            <a:ext cx="1929960" cy="411480"/>
          </a:xfrm>
          <a:prstGeom prst="rect">
            <a:avLst/>
          </a:prstGeom>
          <a:ln w="0">
            <a:noFill/>
          </a:ln>
        </p:spPr>
      </p:pic>
      <p:sp>
        <p:nvSpPr>
          <p:cNvPr id="3" name="PlaceHolder 2"/>
          <p:cNvSpPr>
            <a:spLocks noGrp="1"/>
          </p:cNvSpPr>
          <p:nvPr>
            <p:ph type="sldNum" idx="2"/>
          </p:nvPr>
        </p:nvSpPr>
        <p:spPr/>
        <p:txBody>
          <a:bodyPr/>
          <a:lstStyle/>
          <a:p>
            <a:fld id="{3E656D22-790F-4F57-A806-B968830BC1BE}" type="slidenum">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24"/>
          <p:cNvSpPr/>
          <p:nvPr/>
        </p:nvSpPr>
        <p:spPr>
          <a:xfrm>
            <a:off x="0" y="2586600"/>
            <a:ext cx="9141480" cy="2569320"/>
          </a:xfrm>
          <a:prstGeom prst="rect">
            <a:avLst/>
          </a:prstGeom>
          <a:solidFill>
            <a:srgbClr val="0073AE">
              <a:alpha val="1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a typeface="DejaVu Sans"/>
            </a:endParaRPr>
          </a:p>
        </p:txBody>
      </p:sp>
      <p:sp>
        <p:nvSpPr>
          <p:cNvPr id="333" name="PlaceHolder 1"/>
          <p:cNvSpPr>
            <a:spLocks noGrp="1"/>
          </p:cNvSpPr>
          <p:nvPr>
            <p:ph type="title"/>
          </p:nvPr>
        </p:nvSpPr>
        <p:spPr>
          <a:xfrm>
            <a:off x="628560" y="492480"/>
            <a:ext cx="7884360" cy="412560"/>
          </a:xfrm>
          <a:prstGeom prst="rect">
            <a:avLst/>
          </a:prstGeom>
          <a:noFill/>
          <a:ln w="0">
            <a:noFill/>
          </a:ln>
        </p:spPr>
        <p:txBody>
          <a:bodyPr lIns="90000" tIns="45000" rIns="90000" bIns="45000" anchor="b">
            <a:noAutofit/>
          </a:bodyPr>
          <a:lstStyle/>
          <a:p>
            <a:pPr indent="0">
              <a:lnSpc>
                <a:spcPct val="90000"/>
              </a:lnSpc>
              <a:buNone/>
              <a:tabLst>
                <a:tab pos="0" algn="l"/>
              </a:tabLst>
            </a:pPr>
            <a:r>
              <a:rPr lang="en-US" sz="2550" b="1" strike="noStrike" spc="-1">
                <a:solidFill>
                  <a:srgbClr val="0066A1"/>
                </a:solidFill>
                <a:latin typeface="Calibri"/>
                <a:ea typeface="Calibri"/>
              </a:rPr>
              <a:t>Publications</a:t>
            </a:r>
            <a:endParaRPr lang="en-US" sz="2550" b="0" strike="noStrike" spc="-1">
              <a:solidFill>
                <a:srgbClr val="000000"/>
              </a:solidFill>
              <a:latin typeface="Arial"/>
            </a:endParaRPr>
          </a:p>
        </p:txBody>
      </p:sp>
      <p:sp>
        <p:nvSpPr>
          <p:cNvPr id="334" name="Google Shape;485;p5"/>
          <p:cNvSpPr/>
          <p:nvPr/>
        </p:nvSpPr>
        <p:spPr>
          <a:xfrm>
            <a:off x="3976200" y="3467520"/>
            <a:ext cx="1853280" cy="1092600"/>
          </a:xfrm>
          <a:prstGeom prst="rect">
            <a:avLst/>
          </a:prstGeom>
          <a:noFill/>
          <a:ln w="0">
            <a:noFill/>
          </a:ln>
        </p:spPr>
        <p:style>
          <a:lnRef idx="0">
            <a:scrgbClr r="0" g="0" b="0"/>
          </a:lnRef>
          <a:fillRef idx="0">
            <a:scrgbClr r="0" g="0" b="0"/>
          </a:fillRef>
          <a:effectRef idx="0">
            <a:scrgbClr r="0" g="0" b="0"/>
          </a:effectRef>
          <a:fontRef idx="minor"/>
        </p:style>
        <p:txBody>
          <a:bodyPr lIns="0" tIns="0" rIns="90000" bIns="45000" anchor="t">
            <a:noAutofit/>
          </a:bodyPr>
          <a:lstStyle/>
          <a:p>
            <a:pPr marL="120600" indent="-120600">
              <a:lnSpc>
                <a:spcPts val="1480"/>
              </a:lnSpc>
              <a:spcAft>
                <a:spcPts val="300"/>
              </a:spcAft>
              <a:buClr>
                <a:srgbClr val="0073AE"/>
              </a:buClr>
              <a:buFont typeface="Arial"/>
              <a:buChar char="•"/>
            </a:pPr>
            <a:r>
              <a:rPr lang="en-US" sz="1200" b="0" strike="noStrike" spc="-1">
                <a:solidFill>
                  <a:srgbClr val="000000"/>
                </a:solidFill>
                <a:latin typeface="Calibri"/>
                <a:ea typeface="Calibri"/>
              </a:rPr>
              <a:t>Publishes papers on special and emerging topics and new trends.</a:t>
            </a:r>
            <a:endParaRPr lang="en-US" sz="1200" b="0" strike="noStrike" spc="-1">
              <a:solidFill>
                <a:srgbClr val="000000"/>
              </a:solidFill>
              <a:latin typeface="Arial"/>
            </a:endParaRPr>
          </a:p>
        </p:txBody>
      </p:sp>
      <p:sp>
        <p:nvSpPr>
          <p:cNvPr id="335" name="Google Shape;485;p5"/>
          <p:cNvSpPr/>
          <p:nvPr/>
        </p:nvSpPr>
        <p:spPr>
          <a:xfrm>
            <a:off x="6552000" y="3467520"/>
            <a:ext cx="2363040" cy="1092600"/>
          </a:xfrm>
          <a:prstGeom prst="rect">
            <a:avLst/>
          </a:prstGeom>
          <a:noFill/>
          <a:ln w="0">
            <a:noFill/>
          </a:ln>
        </p:spPr>
        <p:style>
          <a:lnRef idx="0">
            <a:scrgbClr r="0" g="0" b="0"/>
          </a:lnRef>
          <a:fillRef idx="0">
            <a:scrgbClr r="0" g="0" b="0"/>
          </a:fillRef>
          <a:effectRef idx="0">
            <a:scrgbClr r="0" g="0" b="0"/>
          </a:effectRef>
          <a:fontRef idx="minor"/>
        </p:style>
        <p:txBody>
          <a:bodyPr lIns="0" tIns="0" rIns="90000" bIns="45000" anchor="t">
            <a:noAutofit/>
          </a:bodyPr>
          <a:lstStyle/>
          <a:p>
            <a:pPr marL="120600" indent="-120600">
              <a:lnSpc>
                <a:spcPts val="1480"/>
              </a:lnSpc>
              <a:spcAft>
                <a:spcPts val="300"/>
              </a:spcAft>
              <a:buClr>
                <a:srgbClr val="0073AE"/>
              </a:buClr>
              <a:buFont typeface="Arial"/>
              <a:buChar char="•"/>
            </a:pPr>
            <a:r>
              <a:rPr lang="en-US" sz="1200" b="0" strike="noStrike" spc="-1">
                <a:solidFill>
                  <a:srgbClr val="000000"/>
                </a:solidFill>
                <a:latin typeface="Calibri"/>
                <a:ea typeface="Calibri"/>
              </a:rPr>
              <a:t>Focuses on information-intensive, knowledge-based automation</a:t>
            </a:r>
            <a:endParaRPr lang="en-US" sz="1200" b="0" strike="noStrike" spc="-1">
              <a:solidFill>
                <a:srgbClr val="000000"/>
              </a:solidFill>
              <a:latin typeface="Arial"/>
            </a:endParaRPr>
          </a:p>
          <a:p>
            <a:pPr marL="120600" indent="-120600">
              <a:lnSpc>
                <a:spcPts val="1480"/>
              </a:lnSpc>
              <a:spcAft>
                <a:spcPts val="300"/>
              </a:spcAft>
              <a:buClr>
                <a:srgbClr val="0073AE"/>
              </a:buClr>
              <a:buFont typeface="Arial"/>
              <a:buChar char="•"/>
            </a:pPr>
            <a:r>
              <a:rPr lang="en-US" sz="1200" b="0" strike="noStrike" spc="-1">
                <a:solidFill>
                  <a:srgbClr val="000000"/>
                </a:solidFill>
                <a:latin typeface="Calibri"/>
                <a:ea typeface="Calibri"/>
              </a:rPr>
              <a:t>Covers energy, mobility, health, home/building, and other infrastructure eco-systems.</a:t>
            </a:r>
            <a:endParaRPr lang="en-US" sz="1200" b="0" strike="noStrike" spc="-1">
              <a:solidFill>
                <a:srgbClr val="000000"/>
              </a:solidFill>
              <a:latin typeface="Arial"/>
            </a:endParaRPr>
          </a:p>
        </p:txBody>
      </p:sp>
      <p:sp>
        <p:nvSpPr>
          <p:cNvPr id="336" name="Google Shape;485;p5"/>
          <p:cNvSpPr/>
          <p:nvPr/>
        </p:nvSpPr>
        <p:spPr>
          <a:xfrm>
            <a:off x="735480" y="936000"/>
            <a:ext cx="2683800" cy="119052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ts val="1721"/>
              </a:lnSpc>
            </a:pPr>
            <a:r>
              <a:rPr lang="en-US" sz="1600" b="1" strike="noStrike" spc="-1">
                <a:solidFill>
                  <a:srgbClr val="0066A1"/>
                </a:solidFill>
                <a:latin typeface="Calibri"/>
                <a:ea typeface="Calibri"/>
              </a:rPr>
              <a:t>IEEE Transactions on Industrial Cyber-Physical Systems</a:t>
            </a:r>
            <a:endParaRPr lang="en-US" sz="1600" b="0" strike="noStrike" spc="-1">
              <a:solidFill>
                <a:srgbClr val="000000"/>
              </a:solidFill>
              <a:latin typeface="Arial"/>
            </a:endParaRPr>
          </a:p>
        </p:txBody>
      </p:sp>
      <p:sp>
        <p:nvSpPr>
          <p:cNvPr id="337" name="Google Shape;485;p5"/>
          <p:cNvSpPr/>
          <p:nvPr/>
        </p:nvSpPr>
        <p:spPr>
          <a:xfrm>
            <a:off x="4033800" y="1047240"/>
            <a:ext cx="2099520" cy="58212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ts val="1721"/>
              </a:lnSpc>
              <a:tabLst>
                <a:tab pos="0" algn="l"/>
              </a:tabLst>
            </a:pPr>
            <a:r>
              <a:rPr lang="en-US" sz="1600" b="1" strike="noStrike" spc="-1">
                <a:solidFill>
                  <a:srgbClr val="0073AE"/>
                </a:solidFill>
                <a:latin typeface="Calibri"/>
                <a:ea typeface="Calibri"/>
              </a:rPr>
              <a:t>JESTIE</a:t>
            </a:r>
            <a:endParaRPr lang="en-US" sz="1600" b="0" strike="noStrike" spc="-1">
              <a:solidFill>
                <a:srgbClr val="000000"/>
              </a:solidFill>
              <a:latin typeface="Arial"/>
            </a:endParaRPr>
          </a:p>
        </p:txBody>
      </p:sp>
      <p:sp>
        <p:nvSpPr>
          <p:cNvPr id="338" name="Google Shape;485;p5"/>
          <p:cNvSpPr/>
          <p:nvPr/>
        </p:nvSpPr>
        <p:spPr>
          <a:xfrm>
            <a:off x="6532920" y="936000"/>
            <a:ext cx="1638360" cy="58212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ts val="1721"/>
              </a:lnSpc>
              <a:tabLst>
                <a:tab pos="0" algn="l"/>
              </a:tabLst>
            </a:pPr>
            <a:r>
              <a:rPr lang="en-US" sz="1600" b="1" strike="noStrike" spc="-1">
                <a:solidFill>
                  <a:srgbClr val="0073AE"/>
                </a:solidFill>
                <a:latin typeface="Calibri"/>
                <a:ea typeface="Calibri"/>
              </a:rPr>
              <a:t>Open Journal of the IES - OJIES</a:t>
            </a:r>
            <a:endParaRPr lang="en-US" sz="1600" b="0" strike="noStrike" spc="-1">
              <a:solidFill>
                <a:srgbClr val="000000"/>
              </a:solidFill>
              <a:latin typeface="Arial"/>
            </a:endParaRPr>
          </a:p>
        </p:txBody>
      </p:sp>
      <p:pic>
        <p:nvPicPr>
          <p:cNvPr id="339" name="Picture 21"/>
          <p:cNvPicPr/>
          <p:nvPr/>
        </p:nvPicPr>
        <p:blipFill>
          <a:blip r:embed="rId2"/>
          <a:stretch/>
        </p:blipFill>
        <p:spPr>
          <a:xfrm>
            <a:off x="61560" y="898200"/>
            <a:ext cx="564840" cy="564840"/>
          </a:xfrm>
          <a:prstGeom prst="rect">
            <a:avLst/>
          </a:prstGeom>
          <a:ln w="0">
            <a:noFill/>
          </a:ln>
        </p:spPr>
      </p:pic>
      <p:pic>
        <p:nvPicPr>
          <p:cNvPr id="340" name="Picture 22"/>
          <p:cNvPicPr/>
          <p:nvPr/>
        </p:nvPicPr>
        <p:blipFill>
          <a:blip r:embed="rId2"/>
          <a:stretch/>
        </p:blipFill>
        <p:spPr>
          <a:xfrm>
            <a:off x="3378600" y="898200"/>
            <a:ext cx="564840" cy="564840"/>
          </a:xfrm>
          <a:prstGeom prst="rect">
            <a:avLst/>
          </a:prstGeom>
          <a:ln w="0">
            <a:noFill/>
          </a:ln>
        </p:spPr>
      </p:pic>
      <p:pic>
        <p:nvPicPr>
          <p:cNvPr id="341" name="Picture 23"/>
          <p:cNvPicPr/>
          <p:nvPr/>
        </p:nvPicPr>
        <p:blipFill>
          <a:blip r:embed="rId2"/>
          <a:stretch/>
        </p:blipFill>
        <p:spPr>
          <a:xfrm>
            <a:off x="5868360" y="898200"/>
            <a:ext cx="564840" cy="564840"/>
          </a:xfrm>
          <a:prstGeom prst="rect">
            <a:avLst/>
          </a:prstGeom>
          <a:ln w="0">
            <a:noFill/>
          </a:ln>
        </p:spPr>
      </p:pic>
      <p:grpSp>
        <p:nvGrpSpPr>
          <p:cNvPr id="342" name="Group 6"/>
          <p:cNvGrpSpPr/>
          <p:nvPr/>
        </p:nvGrpSpPr>
        <p:grpSpPr>
          <a:xfrm>
            <a:off x="0" y="4625280"/>
            <a:ext cx="9141480" cy="530640"/>
            <a:chOff x="0" y="4625280"/>
            <a:chExt cx="9141480" cy="530640"/>
          </a:xfrm>
        </p:grpSpPr>
        <p:grpSp>
          <p:nvGrpSpPr>
            <p:cNvPr id="343" name="Group 25"/>
            <p:cNvGrpSpPr/>
            <p:nvPr/>
          </p:nvGrpSpPr>
          <p:grpSpPr>
            <a:xfrm>
              <a:off x="0" y="4625280"/>
              <a:ext cx="9141480" cy="530640"/>
              <a:chOff x="0" y="4625280"/>
              <a:chExt cx="9141480" cy="530640"/>
            </a:xfrm>
          </p:grpSpPr>
          <p:pic>
            <p:nvPicPr>
              <p:cNvPr id="344" name="Picture 26"/>
              <p:cNvPicPr/>
              <p:nvPr/>
            </p:nvPicPr>
            <p:blipFill>
              <a:blip r:embed="rId3"/>
              <a:stretch/>
            </p:blipFill>
            <p:spPr>
              <a:xfrm>
                <a:off x="0" y="4625280"/>
                <a:ext cx="9141480" cy="530640"/>
              </a:xfrm>
              <a:prstGeom prst="rect">
                <a:avLst/>
              </a:prstGeom>
              <a:ln w="0">
                <a:noFill/>
              </a:ln>
            </p:spPr>
          </p:pic>
          <p:sp>
            <p:nvSpPr>
              <p:cNvPr id="345"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grpSp>
        <p:sp>
          <p:nvSpPr>
            <p:cNvPr id="346"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sp>
          <p:nvSpPr>
            <p:cNvPr id="347" name="Slide Number Placeholder 9"/>
            <p:cNvSpPr/>
            <p:nvPr/>
          </p:nvSpPr>
          <p:spPr>
            <a:xfrm>
              <a:off x="139320" y="4726440"/>
              <a:ext cx="423000" cy="33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EC1BA85A-59AA-4F2C-85AE-82023962D80A}" type="slidenum">
                <a:rPr lang="en-US" sz="800" b="0" strike="noStrike" spc="-1">
                  <a:solidFill>
                    <a:srgbClr val="FFFFFF"/>
                  </a:solidFill>
                  <a:latin typeface="Calibri"/>
                  <a:ea typeface="DejaVu Sans"/>
                </a:rPr>
                <a:t>6</a:t>
              </a:fld>
              <a:endParaRPr lang="en-US" sz="800" b="0" strike="noStrike" spc="-1">
                <a:solidFill>
                  <a:srgbClr val="000000"/>
                </a:solidFill>
                <a:latin typeface="Arial"/>
              </a:endParaRPr>
            </a:p>
          </p:txBody>
        </p:sp>
        <p:pic>
          <p:nvPicPr>
            <p:cNvPr id="348" name="Picture 30"/>
            <p:cNvPicPr/>
            <p:nvPr/>
          </p:nvPicPr>
          <p:blipFill>
            <a:blip r:embed="rId4"/>
            <a:stretch/>
          </p:blipFill>
          <p:spPr>
            <a:xfrm>
              <a:off x="6985080" y="4694760"/>
              <a:ext cx="1929960" cy="411480"/>
            </a:xfrm>
            <a:prstGeom prst="rect">
              <a:avLst/>
            </a:prstGeom>
            <a:ln w="0">
              <a:noFill/>
            </a:ln>
          </p:spPr>
        </p:pic>
      </p:grpSp>
      <p:sp>
        <p:nvSpPr>
          <p:cNvPr id="349" name="Google Shape;485;p5"/>
          <p:cNvSpPr/>
          <p:nvPr/>
        </p:nvSpPr>
        <p:spPr>
          <a:xfrm>
            <a:off x="735480" y="3534840"/>
            <a:ext cx="2529360" cy="1341360"/>
          </a:xfrm>
          <a:prstGeom prst="rect">
            <a:avLst/>
          </a:prstGeom>
          <a:noFill/>
          <a:ln w="0">
            <a:noFill/>
          </a:ln>
        </p:spPr>
        <p:style>
          <a:lnRef idx="0">
            <a:scrgbClr r="0" g="0" b="0"/>
          </a:lnRef>
          <a:fillRef idx="0">
            <a:scrgbClr r="0" g="0" b="0"/>
          </a:fillRef>
          <a:effectRef idx="0">
            <a:scrgbClr r="0" g="0" b="0"/>
          </a:effectRef>
          <a:fontRef idx="minor"/>
        </p:style>
        <p:txBody>
          <a:bodyPr lIns="0" tIns="0" rIns="90000" bIns="45000" anchor="t">
            <a:noAutofit/>
          </a:bodyPr>
          <a:lstStyle/>
          <a:p>
            <a:pPr marL="120600" indent="-120600">
              <a:lnSpc>
                <a:spcPts val="1480"/>
              </a:lnSpc>
              <a:spcAft>
                <a:spcPts val="300"/>
              </a:spcAft>
              <a:buClr>
                <a:srgbClr val="0073AE"/>
              </a:buClr>
              <a:buFont typeface="Arial"/>
              <a:buChar char="•"/>
            </a:pPr>
            <a:r>
              <a:rPr lang="en-US" sz="1200" b="0" strike="noStrike" spc="-1">
                <a:solidFill>
                  <a:srgbClr val="000000"/>
                </a:solidFill>
                <a:latin typeface="Calibri"/>
                <a:ea typeface="Calibri"/>
              </a:rPr>
              <a:t>Launched in 2023 on the exciting field of ICPS (Cyber-Physical Systems) </a:t>
            </a:r>
            <a:endParaRPr lang="en-US" sz="1200" b="0" strike="noStrike" spc="-1">
              <a:solidFill>
                <a:srgbClr val="000000"/>
              </a:solidFill>
              <a:latin typeface="Arial"/>
            </a:endParaRPr>
          </a:p>
          <a:p>
            <a:pPr marL="120600" indent="-120600">
              <a:lnSpc>
                <a:spcPts val="1480"/>
              </a:lnSpc>
              <a:spcAft>
                <a:spcPts val="300"/>
              </a:spcAft>
              <a:buClr>
                <a:srgbClr val="0073AE"/>
              </a:buClr>
              <a:buFont typeface="Arial"/>
              <a:buChar char="•"/>
            </a:pPr>
            <a:r>
              <a:rPr lang="en-US" sz="1200" b="0" strike="noStrike" spc="-1">
                <a:solidFill>
                  <a:srgbClr val="000000"/>
                </a:solidFill>
                <a:latin typeface="Calibri"/>
                <a:ea typeface="Calibri"/>
              </a:rPr>
              <a:t>They are engineered systems built from seamless integration of  physical components.</a:t>
            </a:r>
            <a:endParaRPr lang="en-US" sz="1200" b="0" strike="noStrike" spc="-1">
              <a:solidFill>
                <a:srgbClr val="000000"/>
              </a:solidFill>
              <a:latin typeface="Arial"/>
            </a:endParaRPr>
          </a:p>
        </p:txBody>
      </p:sp>
      <p:pic>
        <p:nvPicPr>
          <p:cNvPr id="350" name="Google Shape;498;p6"/>
          <p:cNvPicPr/>
          <p:nvPr/>
        </p:nvPicPr>
        <p:blipFill>
          <a:blip r:embed="rId5"/>
          <a:stretch/>
        </p:blipFill>
        <p:spPr>
          <a:xfrm>
            <a:off x="4041360" y="1496880"/>
            <a:ext cx="1310040" cy="1866960"/>
          </a:xfrm>
          <a:prstGeom prst="rect">
            <a:avLst/>
          </a:prstGeom>
          <a:ln w="9525">
            <a:solidFill>
              <a:srgbClr val="3465A4"/>
            </a:solidFill>
            <a:round/>
          </a:ln>
          <a:effectLst>
            <a:outerShdw blurRad="193680" dist="37674" dir="2700000" algn="tl" rotWithShape="0">
              <a:srgbClr val="000000">
                <a:alpha val="40000"/>
              </a:srgbClr>
            </a:outerShdw>
          </a:effectLst>
        </p:spPr>
      </p:pic>
      <p:pic>
        <p:nvPicPr>
          <p:cNvPr id="351" name="Google Shape;500;p6"/>
          <p:cNvPicPr/>
          <p:nvPr/>
        </p:nvPicPr>
        <p:blipFill>
          <a:blip r:embed="rId6"/>
          <a:stretch/>
        </p:blipFill>
        <p:spPr>
          <a:xfrm>
            <a:off x="6608520" y="1492560"/>
            <a:ext cx="1378440" cy="1876680"/>
          </a:xfrm>
          <a:prstGeom prst="rect">
            <a:avLst/>
          </a:prstGeom>
          <a:ln w="0">
            <a:noFill/>
          </a:ln>
          <a:effectLst>
            <a:outerShdw blurRad="193680" dist="37674" dir="2700000" algn="tl" rotWithShape="0">
              <a:srgbClr val="000000">
                <a:alpha val="40000"/>
              </a:srgbClr>
            </a:outerShdw>
          </a:effectLst>
        </p:spPr>
      </p:pic>
      <p:pic>
        <p:nvPicPr>
          <p:cNvPr id="352" name="Google Shape;496;p6"/>
          <p:cNvPicPr/>
          <p:nvPr/>
        </p:nvPicPr>
        <p:blipFill>
          <a:blip r:embed="rId7"/>
          <a:stretch/>
        </p:blipFill>
        <p:spPr>
          <a:xfrm>
            <a:off x="838440" y="1479600"/>
            <a:ext cx="1393560" cy="1972080"/>
          </a:xfrm>
          <a:prstGeom prst="rect">
            <a:avLst/>
          </a:prstGeom>
          <a:ln w="0">
            <a:noFill/>
          </a:ln>
          <a:effectLst>
            <a:outerShdw blurRad="193680" dist="37674" dir="2700000" algn="tl" rotWithShape="0">
              <a:srgbClr val="000000">
                <a:alpha val="40000"/>
              </a:srgbClr>
            </a:outerShdw>
          </a:effectLst>
        </p:spPr>
      </p:pic>
      <p:sp>
        <p:nvSpPr>
          <p:cNvPr id="3" name="PlaceHolder 2"/>
          <p:cNvSpPr>
            <a:spLocks noGrp="1"/>
          </p:cNvSpPr>
          <p:nvPr>
            <p:ph type="sldNum" idx="2"/>
          </p:nvPr>
        </p:nvSpPr>
        <p:spPr/>
        <p:txBody>
          <a:bodyPr/>
          <a:lstStyle/>
          <a:p>
            <a:fld id="{7901A008-B450-49C7-808D-581E459E0B31}" type="slidenum">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PlaceHolder 1"/>
          <p:cNvSpPr>
            <a:spLocks noGrp="1"/>
          </p:cNvSpPr>
          <p:nvPr>
            <p:ph type="title"/>
          </p:nvPr>
        </p:nvSpPr>
        <p:spPr>
          <a:xfrm>
            <a:off x="468360" y="644400"/>
            <a:ext cx="3921840" cy="830520"/>
          </a:xfrm>
          <a:prstGeom prst="rect">
            <a:avLst/>
          </a:prstGeom>
          <a:noFill/>
          <a:ln w="0">
            <a:noFill/>
          </a:ln>
        </p:spPr>
        <p:txBody>
          <a:bodyPr lIns="0" tIns="45000" rIns="0" bIns="45000" anchor="t">
            <a:noAutofit/>
          </a:bodyPr>
          <a:lstStyle/>
          <a:p>
            <a:pPr indent="0">
              <a:lnSpc>
                <a:spcPct val="90000"/>
              </a:lnSpc>
              <a:buNone/>
              <a:tabLst>
                <a:tab pos="0" algn="l"/>
              </a:tabLst>
            </a:pPr>
            <a:r>
              <a:rPr lang="en-US" sz="2550" b="1" strike="noStrike" spc="-1">
                <a:solidFill>
                  <a:srgbClr val="0066A1"/>
                </a:solidFill>
                <a:latin typeface="Calibri"/>
                <a:ea typeface="Calibri"/>
              </a:rPr>
              <a:t>Conferences</a:t>
            </a:r>
            <a:endParaRPr lang="en-US" sz="2550" b="0" strike="noStrike" spc="-1">
              <a:solidFill>
                <a:srgbClr val="000000"/>
              </a:solidFill>
              <a:latin typeface="Arial"/>
            </a:endParaRPr>
          </a:p>
        </p:txBody>
      </p:sp>
      <p:sp>
        <p:nvSpPr>
          <p:cNvPr id="354" name="Google Shape;477;p4"/>
          <p:cNvSpPr/>
          <p:nvPr/>
        </p:nvSpPr>
        <p:spPr>
          <a:xfrm>
            <a:off x="468360" y="1236240"/>
            <a:ext cx="3387600" cy="3076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176040" indent="-168120">
              <a:lnSpc>
                <a:spcPct val="100000"/>
              </a:lnSpc>
              <a:spcAft>
                <a:spcPts val="601"/>
              </a:spcAft>
              <a:buClr>
                <a:srgbClr val="0073AE"/>
              </a:buClr>
              <a:buFont typeface="Arial"/>
              <a:buChar char="•"/>
            </a:pPr>
            <a:r>
              <a:rPr lang="en-US" sz="1600" b="0" strike="noStrike" spc="-1">
                <a:solidFill>
                  <a:srgbClr val="000000"/>
                </a:solidFill>
                <a:latin typeface="Calibri"/>
                <a:ea typeface="Calibri"/>
              </a:rPr>
              <a:t>IEEE IES hosts three flagship conferences in a rotating scheme</a:t>
            </a:r>
            <a:endParaRPr lang="en-US" sz="1600" b="0" strike="noStrike" spc="-1">
              <a:solidFill>
                <a:srgbClr val="000000"/>
              </a:solidFill>
              <a:latin typeface="Arial"/>
            </a:endParaRPr>
          </a:p>
          <a:p>
            <a:pPr marL="176040" indent="-168120">
              <a:lnSpc>
                <a:spcPct val="100000"/>
              </a:lnSpc>
              <a:spcAft>
                <a:spcPts val="601"/>
              </a:spcAft>
              <a:buClr>
                <a:srgbClr val="0073AE"/>
              </a:buClr>
              <a:buFont typeface="Arial"/>
              <a:buChar char="•"/>
            </a:pPr>
            <a:r>
              <a:rPr lang="en-US" sz="1600" b="0" strike="noStrike" spc="-1">
                <a:solidFill>
                  <a:srgbClr val="000000"/>
                </a:solidFill>
                <a:latin typeface="Calibri"/>
                <a:ea typeface="Calibri"/>
              </a:rPr>
              <a:t>Conferences on specific topics: industrial informatics, factory automation, motion control, renewable energies, electrical machines, etc.</a:t>
            </a:r>
            <a:endParaRPr lang="en-US" sz="1600" b="0" strike="noStrike" spc="-1">
              <a:solidFill>
                <a:srgbClr val="000000"/>
              </a:solidFill>
              <a:latin typeface="Arial"/>
            </a:endParaRPr>
          </a:p>
          <a:p>
            <a:pPr marL="176040" indent="-168120">
              <a:lnSpc>
                <a:spcPct val="100000"/>
              </a:lnSpc>
              <a:spcAft>
                <a:spcPts val="601"/>
              </a:spcAft>
              <a:buClr>
                <a:srgbClr val="0073AE"/>
              </a:buClr>
              <a:buFont typeface="Arial"/>
              <a:buChar char="•"/>
            </a:pPr>
            <a:r>
              <a:rPr lang="en-US" sz="1600" b="0" strike="noStrike" spc="-1">
                <a:solidFill>
                  <a:srgbClr val="000000"/>
                </a:solidFill>
                <a:latin typeface="Calibri"/>
                <a:ea typeface="Calibri"/>
              </a:rPr>
              <a:t>More than 20 yearly conferences and workshops all over the world.</a:t>
            </a:r>
            <a:endParaRPr lang="en-US" sz="1600" b="0" strike="noStrike" spc="-1">
              <a:solidFill>
                <a:srgbClr val="000000"/>
              </a:solidFill>
              <a:latin typeface="Arial"/>
            </a:endParaRPr>
          </a:p>
          <a:p>
            <a:pPr marL="7920">
              <a:lnSpc>
                <a:spcPct val="100000"/>
              </a:lnSpc>
              <a:spcAft>
                <a:spcPts val="601"/>
              </a:spcAft>
            </a:pPr>
            <a:endParaRPr lang="en-US" sz="1600" b="0" strike="noStrike" spc="-1">
              <a:solidFill>
                <a:srgbClr val="000000"/>
              </a:solidFill>
              <a:latin typeface="Arial"/>
            </a:endParaRPr>
          </a:p>
          <a:p>
            <a:pPr marL="7920">
              <a:lnSpc>
                <a:spcPct val="100000"/>
              </a:lnSpc>
              <a:spcAft>
                <a:spcPts val="601"/>
              </a:spcAft>
            </a:pPr>
            <a:endParaRPr lang="en-US" sz="1600" b="0" strike="noStrike" spc="-1">
              <a:solidFill>
                <a:srgbClr val="000000"/>
              </a:solidFill>
              <a:latin typeface="Arial"/>
            </a:endParaRPr>
          </a:p>
        </p:txBody>
      </p:sp>
      <p:sp>
        <p:nvSpPr>
          <p:cNvPr id="355" name="Rectangle 15"/>
          <p:cNvSpPr/>
          <p:nvPr/>
        </p:nvSpPr>
        <p:spPr>
          <a:xfrm>
            <a:off x="4036680" y="334440"/>
            <a:ext cx="5104800" cy="433512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rgbClr val="002B5C"/>
              </a:solidFill>
              <a:latin typeface="Calibri"/>
              <a:ea typeface="DejaVu Sans"/>
            </a:endParaRPr>
          </a:p>
        </p:txBody>
      </p:sp>
      <p:sp>
        <p:nvSpPr>
          <p:cNvPr id="356" name="Google Shape;510;p7"/>
          <p:cNvSpPr/>
          <p:nvPr/>
        </p:nvSpPr>
        <p:spPr>
          <a:xfrm>
            <a:off x="4273560" y="887040"/>
            <a:ext cx="1369080" cy="56088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gn="r">
              <a:lnSpc>
                <a:spcPct val="100000"/>
              </a:lnSpc>
              <a:tabLst>
                <a:tab pos="0" algn="l"/>
              </a:tabLst>
            </a:pPr>
            <a:r>
              <a:rPr lang="en-US" sz="2000" b="1" strike="noStrike" spc="-1">
                <a:solidFill>
                  <a:srgbClr val="F67E27"/>
                </a:solidFill>
                <a:latin typeface="Calibri"/>
                <a:ea typeface="Calibri"/>
              </a:rPr>
              <a:t>ICIT 2024 </a:t>
            </a:r>
            <a:r>
              <a:rPr lang="en-US" sz="1600" b="0" strike="noStrike" spc="-1">
                <a:solidFill>
                  <a:srgbClr val="FFFFFF"/>
                </a:solidFill>
                <a:latin typeface="Calibri"/>
                <a:ea typeface="Calibri"/>
              </a:rPr>
              <a:t>Bristol, UK</a:t>
            </a:r>
            <a:endParaRPr lang="en-US" sz="1600" b="0" strike="noStrike" spc="-1">
              <a:solidFill>
                <a:srgbClr val="000000"/>
              </a:solidFill>
              <a:latin typeface="Arial"/>
            </a:endParaRPr>
          </a:p>
        </p:txBody>
      </p:sp>
      <p:sp>
        <p:nvSpPr>
          <p:cNvPr id="357" name="Google Shape;510;p7"/>
          <p:cNvSpPr/>
          <p:nvPr/>
        </p:nvSpPr>
        <p:spPr>
          <a:xfrm>
            <a:off x="4251240" y="2223000"/>
            <a:ext cx="1391400" cy="56088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gn="r">
              <a:lnSpc>
                <a:spcPct val="100000"/>
              </a:lnSpc>
              <a:tabLst>
                <a:tab pos="0" algn="l"/>
              </a:tabLst>
            </a:pPr>
            <a:r>
              <a:rPr lang="en-US" sz="2000" b="1" strike="noStrike" spc="-1">
                <a:solidFill>
                  <a:srgbClr val="F67E27"/>
                </a:solidFill>
                <a:latin typeface="Calibri"/>
                <a:ea typeface="Calibri"/>
              </a:rPr>
              <a:t>ISIE 2024 </a:t>
            </a:r>
            <a:r>
              <a:rPr lang="en-US" sz="1600" b="0" strike="noStrike" spc="-1">
                <a:solidFill>
                  <a:srgbClr val="FFFFFF"/>
                </a:solidFill>
                <a:latin typeface="Calibri"/>
                <a:ea typeface="Calibri"/>
              </a:rPr>
              <a:t>Ulsan, Korea</a:t>
            </a:r>
            <a:endParaRPr lang="en-US" sz="1600" b="0" strike="noStrike" spc="-1">
              <a:solidFill>
                <a:srgbClr val="000000"/>
              </a:solidFill>
              <a:latin typeface="Arial"/>
            </a:endParaRPr>
          </a:p>
        </p:txBody>
      </p:sp>
      <p:sp>
        <p:nvSpPr>
          <p:cNvPr id="358" name="Google Shape;510;p7"/>
          <p:cNvSpPr/>
          <p:nvPr/>
        </p:nvSpPr>
        <p:spPr>
          <a:xfrm>
            <a:off x="4251240" y="3639240"/>
            <a:ext cx="1391400" cy="56088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gn="r">
              <a:lnSpc>
                <a:spcPct val="100000"/>
              </a:lnSpc>
            </a:pPr>
            <a:r>
              <a:rPr lang="en-US" sz="2000" b="1" strike="noStrike" spc="-1">
                <a:solidFill>
                  <a:srgbClr val="F67E27"/>
                </a:solidFill>
                <a:latin typeface="Calibri"/>
                <a:ea typeface="Calibri"/>
              </a:rPr>
              <a:t>IECON 2024 </a:t>
            </a:r>
            <a:r>
              <a:rPr lang="en-US" sz="1600" b="0" strike="noStrike" spc="-1">
                <a:solidFill>
                  <a:srgbClr val="FFFFFF"/>
                </a:solidFill>
                <a:latin typeface="Calibri"/>
                <a:ea typeface="Calibri"/>
              </a:rPr>
              <a:t>Chicago, IL, USA</a:t>
            </a:r>
            <a:endParaRPr lang="en-US" sz="1600" b="0" strike="noStrike" spc="-1">
              <a:solidFill>
                <a:srgbClr val="000000"/>
              </a:solidFill>
              <a:latin typeface="Arial"/>
            </a:endParaRPr>
          </a:p>
        </p:txBody>
      </p:sp>
      <p:grpSp>
        <p:nvGrpSpPr>
          <p:cNvPr id="359" name="Group 21"/>
          <p:cNvGrpSpPr/>
          <p:nvPr/>
        </p:nvGrpSpPr>
        <p:grpSpPr>
          <a:xfrm>
            <a:off x="0" y="4625280"/>
            <a:ext cx="9141480" cy="530640"/>
            <a:chOff x="0" y="4625280"/>
            <a:chExt cx="9141480" cy="530640"/>
          </a:xfrm>
        </p:grpSpPr>
        <p:grpSp>
          <p:nvGrpSpPr>
            <p:cNvPr id="360" name="Group 22"/>
            <p:cNvGrpSpPr/>
            <p:nvPr/>
          </p:nvGrpSpPr>
          <p:grpSpPr>
            <a:xfrm>
              <a:off x="0" y="4625280"/>
              <a:ext cx="9141480" cy="530640"/>
              <a:chOff x="0" y="4625280"/>
              <a:chExt cx="9141480" cy="530640"/>
            </a:xfrm>
          </p:grpSpPr>
          <p:pic>
            <p:nvPicPr>
              <p:cNvPr id="361" name="Picture 26"/>
              <p:cNvPicPr/>
              <p:nvPr/>
            </p:nvPicPr>
            <p:blipFill>
              <a:blip r:embed="rId2"/>
              <a:stretch/>
            </p:blipFill>
            <p:spPr>
              <a:xfrm>
                <a:off x="0" y="4625280"/>
                <a:ext cx="9141480" cy="530640"/>
              </a:xfrm>
              <a:prstGeom prst="rect">
                <a:avLst/>
              </a:prstGeom>
              <a:ln w="0">
                <a:noFill/>
              </a:ln>
            </p:spPr>
          </p:pic>
          <p:sp>
            <p:nvSpPr>
              <p:cNvPr id="362"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grpSp>
        <p:sp>
          <p:nvSpPr>
            <p:cNvPr id="363"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sp>
          <p:nvSpPr>
            <p:cNvPr id="364" name="Slide Number Placeholder 9"/>
            <p:cNvSpPr/>
            <p:nvPr/>
          </p:nvSpPr>
          <p:spPr>
            <a:xfrm>
              <a:off x="139320" y="4726440"/>
              <a:ext cx="423000" cy="33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4254C90A-0385-4DA7-92B4-84C299FFA2B5}" type="slidenum">
                <a:rPr lang="en-US" sz="800" b="0" strike="noStrike" spc="-1">
                  <a:solidFill>
                    <a:srgbClr val="FFFFFF"/>
                  </a:solidFill>
                  <a:latin typeface="Calibri"/>
                  <a:ea typeface="DejaVu Sans"/>
                </a:rPr>
                <a:t>7</a:t>
              </a:fld>
              <a:endParaRPr lang="en-US" sz="800" b="0" strike="noStrike" spc="-1">
                <a:solidFill>
                  <a:srgbClr val="000000"/>
                </a:solidFill>
                <a:latin typeface="Arial"/>
              </a:endParaRPr>
            </a:p>
          </p:txBody>
        </p:sp>
        <p:pic>
          <p:nvPicPr>
            <p:cNvPr id="365" name="Picture 25"/>
            <p:cNvPicPr/>
            <p:nvPr/>
          </p:nvPicPr>
          <p:blipFill>
            <a:blip r:embed="rId3"/>
            <a:stretch/>
          </p:blipFill>
          <p:spPr>
            <a:xfrm>
              <a:off x="6985080" y="4694760"/>
              <a:ext cx="1929960" cy="411480"/>
            </a:xfrm>
            <a:prstGeom prst="rect">
              <a:avLst/>
            </a:prstGeom>
            <a:ln w="0">
              <a:noFill/>
            </a:ln>
          </p:spPr>
        </p:pic>
      </p:grpSp>
      <p:pic>
        <p:nvPicPr>
          <p:cNvPr id="366" name="Picture 365"/>
          <p:cNvPicPr/>
          <p:nvPr/>
        </p:nvPicPr>
        <p:blipFill>
          <a:blip r:embed="rId4"/>
          <a:stretch/>
        </p:blipFill>
        <p:spPr>
          <a:xfrm>
            <a:off x="5886360" y="3312000"/>
            <a:ext cx="2835000" cy="1221840"/>
          </a:xfrm>
          <a:prstGeom prst="rect">
            <a:avLst/>
          </a:prstGeom>
          <a:ln w="0">
            <a:noFill/>
          </a:ln>
        </p:spPr>
      </p:pic>
      <p:pic>
        <p:nvPicPr>
          <p:cNvPr id="367" name="Picture 28"/>
          <p:cNvPicPr/>
          <p:nvPr/>
        </p:nvPicPr>
        <p:blipFill>
          <a:blip r:embed="rId5"/>
          <a:stretch/>
        </p:blipFill>
        <p:spPr>
          <a:xfrm>
            <a:off x="8467560" y="3635640"/>
            <a:ext cx="564840" cy="564840"/>
          </a:xfrm>
          <a:prstGeom prst="rect">
            <a:avLst/>
          </a:prstGeom>
          <a:ln w="0">
            <a:noFill/>
          </a:ln>
        </p:spPr>
      </p:pic>
      <p:pic>
        <p:nvPicPr>
          <p:cNvPr id="368" name="Picture 367"/>
          <p:cNvPicPr/>
          <p:nvPr/>
        </p:nvPicPr>
        <p:blipFill>
          <a:blip r:embed="rId6"/>
          <a:srcRect t="28432" b="11309"/>
          <a:stretch/>
        </p:blipFill>
        <p:spPr>
          <a:xfrm>
            <a:off x="5857560" y="1944000"/>
            <a:ext cx="2863800" cy="1149480"/>
          </a:xfrm>
          <a:prstGeom prst="rect">
            <a:avLst/>
          </a:prstGeom>
          <a:ln w="0">
            <a:noFill/>
          </a:ln>
        </p:spPr>
      </p:pic>
      <p:pic>
        <p:nvPicPr>
          <p:cNvPr id="369" name="Picture 29"/>
          <p:cNvPicPr/>
          <p:nvPr/>
        </p:nvPicPr>
        <p:blipFill>
          <a:blip r:embed="rId5"/>
          <a:stretch/>
        </p:blipFill>
        <p:spPr>
          <a:xfrm>
            <a:off x="8467560" y="2306160"/>
            <a:ext cx="564840" cy="564840"/>
          </a:xfrm>
          <a:prstGeom prst="rect">
            <a:avLst/>
          </a:prstGeom>
          <a:ln w="0">
            <a:noFill/>
          </a:ln>
        </p:spPr>
      </p:pic>
      <p:pic>
        <p:nvPicPr>
          <p:cNvPr id="370" name="Picture 369"/>
          <p:cNvPicPr/>
          <p:nvPr/>
        </p:nvPicPr>
        <p:blipFill>
          <a:blip r:embed="rId7"/>
          <a:srcRect l="21490" b="40"/>
          <a:stretch/>
        </p:blipFill>
        <p:spPr>
          <a:xfrm>
            <a:off x="5857560" y="864000"/>
            <a:ext cx="2863800" cy="681840"/>
          </a:xfrm>
          <a:prstGeom prst="rect">
            <a:avLst/>
          </a:prstGeom>
          <a:ln w="0">
            <a:noFill/>
          </a:ln>
        </p:spPr>
      </p:pic>
      <p:pic>
        <p:nvPicPr>
          <p:cNvPr id="371" name="Picture 30"/>
          <p:cNvPicPr/>
          <p:nvPr/>
        </p:nvPicPr>
        <p:blipFill>
          <a:blip r:embed="rId5"/>
          <a:stretch/>
        </p:blipFill>
        <p:spPr>
          <a:xfrm>
            <a:off x="8467560" y="950400"/>
            <a:ext cx="564840" cy="564840"/>
          </a:xfrm>
          <a:prstGeom prst="rect">
            <a:avLst/>
          </a:prstGeom>
          <a:ln w="0">
            <a:noFill/>
          </a:ln>
        </p:spPr>
      </p:pic>
      <p:sp>
        <p:nvSpPr>
          <p:cNvPr id="3" name="PlaceHolder 2"/>
          <p:cNvSpPr>
            <a:spLocks noGrp="1"/>
          </p:cNvSpPr>
          <p:nvPr>
            <p:ph type="sldNum" idx="3"/>
          </p:nvPr>
        </p:nvSpPr>
        <p:spPr/>
        <p:txBody>
          <a:bodyPr/>
          <a:lstStyle/>
          <a:p>
            <a:fld id="{C852214B-C3F4-4C2D-99C5-4D9B0933F1F7}" type="slidenum">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Rectangle 24"/>
          <p:cNvSpPr/>
          <p:nvPr/>
        </p:nvSpPr>
        <p:spPr>
          <a:xfrm>
            <a:off x="6069600" y="0"/>
            <a:ext cx="3071880" cy="4692240"/>
          </a:xfrm>
          <a:prstGeom prst="rect">
            <a:avLst/>
          </a:prstGeom>
          <a:solidFill>
            <a:srgbClr val="0073AE">
              <a:alpha val="1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a typeface="DejaVu Sans"/>
            </a:endParaRPr>
          </a:p>
        </p:txBody>
      </p:sp>
      <p:grpSp>
        <p:nvGrpSpPr>
          <p:cNvPr id="373" name="Group 6"/>
          <p:cNvGrpSpPr/>
          <p:nvPr/>
        </p:nvGrpSpPr>
        <p:grpSpPr>
          <a:xfrm>
            <a:off x="0" y="4625280"/>
            <a:ext cx="9141480" cy="530640"/>
            <a:chOff x="0" y="4625280"/>
            <a:chExt cx="9141480" cy="530640"/>
          </a:xfrm>
        </p:grpSpPr>
        <p:grpSp>
          <p:nvGrpSpPr>
            <p:cNvPr id="374" name="Group 25"/>
            <p:cNvGrpSpPr/>
            <p:nvPr/>
          </p:nvGrpSpPr>
          <p:grpSpPr>
            <a:xfrm>
              <a:off x="0" y="4625280"/>
              <a:ext cx="9141480" cy="530640"/>
              <a:chOff x="0" y="4625280"/>
              <a:chExt cx="9141480" cy="530640"/>
            </a:xfrm>
          </p:grpSpPr>
          <p:pic>
            <p:nvPicPr>
              <p:cNvPr id="375" name="Picture 26"/>
              <p:cNvPicPr/>
              <p:nvPr/>
            </p:nvPicPr>
            <p:blipFill>
              <a:blip r:embed="rId2"/>
              <a:stretch/>
            </p:blipFill>
            <p:spPr>
              <a:xfrm>
                <a:off x="0" y="4625280"/>
                <a:ext cx="9141480" cy="530640"/>
              </a:xfrm>
              <a:prstGeom prst="rect">
                <a:avLst/>
              </a:prstGeom>
              <a:ln w="0">
                <a:noFill/>
              </a:ln>
            </p:spPr>
          </p:pic>
          <p:sp>
            <p:nvSpPr>
              <p:cNvPr id="376"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grpSp>
        <p:sp>
          <p:nvSpPr>
            <p:cNvPr id="377" name="Subtitle 2"/>
            <p:cNvSpPr/>
            <p:nvPr/>
          </p:nvSpPr>
          <p:spPr>
            <a:xfrm>
              <a:off x="626760" y="4726440"/>
              <a:ext cx="1604880" cy="3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Bef>
                  <a:spcPts val="751"/>
                </a:spcBef>
                <a:tabLst>
                  <a:tab pos="0" algn="l"/>
                </a:tabLst>
              </a:pPr>
              <a:r>
                <a:rPr lang="en-US" sz="1200" b="1" strike="noStrike" spc="-1">
                  <a:solidFill>
                    <a:srgbClr val="FFFFFF"/>
                  </a:solidFill>
                  <a:latin typeface="Calibri"/>
                  <a:ea typeface="Calibri"/>
                </a:rPr>
                <a:t>www.ieee-ies.org</a:t>
              </a:r>
              <a:endParaRPr lang="en-US" sz="1200" b="0" strike="noStrike" spc="-1">
                <a:solidFill>
                  <a:srgbClr val="000000"/>
                </a:solidFill>
                <a:latin typeface="Arial"/>
              </a:endParaRPr>
            </a:p>
          </p:txBody>
        </p:sp>
        <p:sp>
          <p:nvSpPr>
            <p:cNvPr id="378" name="Slide Number Placeholder 9"/>
            <p:cNvSpPr/>
            <p:nvPr/>
          </p:nvSpPr>
          <p:spPr>
            <a:xfrm>
              <a:off x="139320" y="4726440"/>
              <a:ext cx="423000" cy="33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5A7AC9F5-5779-4B0F-B5B1-0D0E6A65C6E3}" type="slidenum">
                <a:rPr lang="en-US" sz="800" b="0" strike="noStrike" spc="-1">
                  <a:solidFill>
                    <a:srgbClr val="FFFFFF"/>
                  </a:solidFill>
                  <a:latin typeface="Calibri"/>
                  <a:ea typeface="DejaVu Sans"/>
                </a:rPr>
                <a:t>8</a:t>
              </a:fld>
              <a:endParaRPr lang="en-US" sz="800" b="0" strike="noStrike" spc="-1">
                <a:solidFill>
                  <a:srgbClr val="000000"/>
                </a:solidFill>
                <a:latin typeface="Arial"/>
              </a:endParaRPr>
            </a:p>
          </p:txBody>
        </p:sp>
        <p:pic>
          <p:nvPicPr>
            <p:cNvPr id="379" name="Picture 30"/>
            <p:cNvPicPr/>
            <p:nvPr/>
          </p:nvPicPr>
          <p:blipFill>
            <a:blip r:embed="rId3"/>
            <a:stretch/>
          </p:blipFill>
          <p:spPr>
            <a:xfrm>
              <a:off x="6985080" y="4694760"/>
              <a:ext cx="1929960" cy="411480"/>
            </a:xfrm>
            <a:prstGeom prst="rect">
              <a:avLst/>
            </a:prstGeom>
            <a:ln w="0">
              <a:noFill/>
            </a:ln>
          </p:spPr>
        </p:pic>
      </p:grpSp>
      <p:sp>
        <p:nvSpPr>
          <p:cNvPr id="380" name="PlaceHolder 1"/>
          <p:cNvSpPr>
            <a:spLocks noGrp="1"/>
          </p:cNvSpPr>
          <p:nvPr>
            <p:ph type="title"/>
          </p:nvPr>
        </p:nvSpPr>
        <p:spPr>
          <a:xfrm>
            <a:off x="468360" y="632160"/>
            <a:ext cx="3921840" cy="830520"/>
          </a:xfrm>
          <a:prstGeom prst="rect">
            <a:avLst/>
          </a:prstGeom>
          <a:noFill/>
          <a:ln w="0">
            <a:noFill/>
          </a:ln>
        </p:spPr>
        <p:txBody>
          <a:bodyPr lIns="0" tIns="45000" rIns="0" bIns="45000" anchor="t">
            <a:noAutofit/>
          </a:bodyPr>
          <a:lstStyle/>
          <a:p>
            <a:pPr indent="0">
              <a:lnSpc>
                <a:spcPct val="90000"/>
              </a:lnSpc>
              <a:buNone/>
              <a:tabLst>
                <a:tab pos="0" algn="l"/>
              </a:tabLst>
            </a:pPr>
            <a:r>
              <a:rPr lang="en-US" sz="2550" b="1" strike="noStrike" spc="-1">
                <a:solidFill>
                  <a:srgbClr val="0066A1"/>
                </a:solidFill>
                <a:latin typeface="Calibri"/>
                <a:ea typeface="Calibri"/>
              </a:rPr>
              <a:t>Resources for Members</a:t>
            </a:r>
            <a:endParaRPr lang="en-US" sz="2550" b="0" strike="noStrike" spc="-1">
              <a:solidFill>
                <a:srgbClr val="000000"/>
              </a:solidFill>
              <a:latin typeface="Arial"/>
            </a:endParaRPr>
          </a:p>
        </p:txBody>
      </p:sp>
      <p:sp>
        <p:nvSpPr>
          <p:cNvPr id="381" name="Google Shape;477;p4"/>
          <p:cNvSpPr/>
          <p:nvPr/>
        </p:nvSpPr>
        <p:spPr>
          <a:xfrm>
            <a:off x="468360" y="1152000"/>
            <a:ext cx="5452200" cy="3076560"/>
          </a:xfrm>
          <a:prstGeom prst="rect">
            <a:avLst/>
          </a:prstGeom>
          <a:noFill/>
          <a:ln w="0">
            <a:noFill/>
          </a:ln>
        </p:spPr>
        <p:style>
          <a:lnRef idx="0">
            <a:scrgbClr r="0" g="0" b="0"/>
          </a:lnRef>
          <a:fillRef idx="0">
            <a:scrgbClr r="0" g="0" b="0"/>
          </a:fillRef>
          <a:effectRef idx="0">
            <a:scrgbClr r="0" g="0" b="0"/>
          </a:effectRef>
          <a:fontRef idx="minor"/>
        </p:style>
        <p:txBody>
          <a:bodyPr lIns="0" tIns="0" rIns="0" bIns="45000" anchor="t">
            <a:noAutofit/>
          </a:bodyPr>
          <a:lstStyle/>
          <a:p>
            <a:pPr>
              <a:lnSpc>
                <a:spcPct val="100000"/>
              </a:lnSpc>
              <a:spcAft>
                <a:spcPts val="601"/>
              </a:spcAft>
              <a:tabLst>
                <a:tab pos="0" algn="l"/>
              </a:tabLst>
            </a:pPr>
            <a:r>
              <a:rPr lang="en-US" sz="1400" b="0" strike="noStrike" spc="-1">
                <a:solidFill>
                  <a:srgbClr val="000000"/>
                </a:solidFill>
                <a:latin typeface="Calibri"/>
                <a:ea typeface="Calibri"/>
              </a:rPr>
              <a:t>IES is a worldwide and transversal society. In addition to belonging to a community of more than 10,000 professionals and students, our members can also participate in smaller communities, tailored to their interests.</a:t>
            </a:r>
            <a:endParaRPr lang="en-US" sz="1400" b="0" strike="noStrike" spc="-1">
              <a:solidFill>
                <a:srgbClr val="000000"/>
              </a:solidFill>
              <a:latin typeface="Arial"/>
            </a:endParaRPr>
          </a:p>
          <a:p>
            <a:pPr marL="177840" indent="-177840">
              <a:lnSpc>
                <a:spcPct val="100000"/>
              </a:lnSpc>
              <a:buClr>
                <a:srgbClr val="0066A1"/>
              </a:buClr>
              <a:buSzPct val="110000"/>
              <a:buFont typeface="Arial"/>
              <a:buChar char="•"/>
              <a:tabLst>
                <a:tab pos="0" algn="l"/>
              </a:tabLst>
            </a:pPr>
            <a:r>
              <a:rPr lang="en-US" sz="1400" b="1" strike="noStrike" spc="-1">
                <a:solidFill>
                  <a:srgbClr val="F67E27"/>
                </a:solidFill>
                <a:latin typeface="Calibri"/>
                <a:ea typeface="Calibri"/>
              </a:rPr>
              <a:t>Technical Committees</a:t>
            </a:r>
            <a:r>
              <a:rPr lang="en-US" sz="1400" b="0" strike="noStrike" spc="-1">
                <a:solidFill>
                  <a:srgbClr val="F67E27"/>
                </a:solidFill>
                <a:latin typeface="Calibri"/>
                <a:ea typeface="Calibri"/>
              </a:rPr>
              <a:t> </a:t>
            </a:r>
            <a:r>
              <a:rPr lang="en-US" sz="1400" b="0" strike="noStrike" spc="-1">
                <a:solidFill>
                  <a:srgbClr val="000000"/>
                </a:solidFill>
                <a:latin typeface="Calibri"/>
                <a:ea typeface="Calibri"/>
              </a:rPr>
              <a:t>on every topic related to Industrial Electronics</a:t>
            </a:r>
            <a:endParaRPr lang="en-US" sz="1400" b="0" strike="noStrike" spc="-1">
              <a:solidFill>
                <a:srgbClr val="000000"/>
              </a:solidFill>
              <a:latin typeface="Arial"/>
            </a:endParaRPr>
          </a:p>
          <a:p>
            <a:pPr marL="177840" indent="-177840">
              <a:lnSpc>
                <a:spcPct val="100000"/>
              </a:lnSpc>
              <a:buClr>
                <a:srgbClr val="0066A1"/>
              </a:buClr>
              <a:buSzPct val="110000"/>
              <a:buFont typeface="Arial"/>
              <a:buChar char="•"/>
              <a:tabLst>
                <a:tab pos="0" algn="l"/>
              </a:tabLst>
            </a:pPr>
            <a:r>
              <a:rPr lang="en-US" sz="1400" b="1" strike="noStrike" spc="-1">
                <a:solidFill>
                  <a:srgbClr val="F67E27"/>
                </a:solidFill>
                <a:latin typeface="Calibri"/>
                <a:ea typeface="Calibri"/>
              </a:rPr>
              <a:t>Chapters</a:t>
            </a:r>
            <a:r>
              <a:rPr lang="en-US" sz="1400" b="0" strike="noStrike" spc="-1">
                <a:solidFill>
                  <a:srgbClr val="000000"/>
                </a:solidFill>
                <a:latin typeface="Calibri"/>
                <a:ea typeface="Calibri"/>
              </a:rPr>
              <a:t> uniting members in close proximity, where local activities </a:t>
            </a:r>
            <a:br>
              <a:rPr sz="1400"/>
            </a:br>
            <a:r>
              <a:rPr lang="en-US" sz="1400" b="0" strike="noStrike" spc="-1">
                <a:solidFill>
                  <a:srgbClr val="000000"/>
                </a:solidFill>
                <a:latin typeface="Calibri"/>
                <a:ea typeface="Calibri"/>
              </a:rPr>
              <a:t>and interaction happen</a:t>
            </a:r>
            <a:endParaRPr lang="en-US" sz="1400" b="0" strike="noStrike" spc="-1">
              <a:solidFill>
                <a:srgbClr val="000000"/>
              </a:solidFill>
              <a:latin typeface="Arial"/>
            </a:endParaRPr>
          </a:p>
          <a:p>
            <a:pPr marL="177840" indent="-177840">
              <a:lnSpc>
                <a:spcPct val="100000"/>
              </a:lnSpc>
              <a:buClr>
                <a:srgbClr val="0066A1"/>
              </a:buClr>
              <a:buSzPct val="110000"/>
              <a:buFont typeface="Arial"/>
              <a:buChar char="•"/>
              <a:tabLst>
                <a:tab pos="0" algn="l"/>
              </a:tabLst>
            </a:pPr>
            <a:r>
              <a:rPr lang="en-US" sz="1400" b="1" strike="noStrike" spc="-1">
                <a:solidFill>
                  <a:srgbClr val="F67E27"/>
                </a:solidFill>
                <a:latin typeface="Calibri"/>
                <a:ea typeface="Calibri"/>
              </a:rPr>
              <a:t>Student Branch Chapters</a:t>
            </a:r>
            <a:r>
              <a:rPr lang="en-US" sz="1400" b="0" strike="noStrike" spc="-1">
                <a:solidFill>
                  <a:srgbClr val="000000"/>
                </a:solidFill>
                <a:latin typeface="Calibri"/>
                <a:ea typeface="Calibri"/>
              </a:rPr>
              <a:t>, self-organized units for students in one college or university</a:t>
            </a:r>
            <a:endParaRPr lang="en-US" sz="1400" b="0" strike="noStrike" spc="-1">
              <a:solidFill>
                <a:srgbClr val="000000"/>
              </a:solidFill>
              <a:latin typeface="Arial"/>
            </a:endParaRPr>
          </a:p>
          <a:p>
            <a:pPr marL="177840" indent="-177840">
              <a:lnSpc>
                <a:spcPct val="100000"/>
              </a:lnSpc>
              <a:buClr>
                <a:srgbClr val="0066A1"/>
              </a:buClr>
              <a:buSzPct val="110000"/>
              <a:buFont typeface="Arial"/>
              <a:buChar char="•"/>
              <a:tabLst>
                <a:tab pos="0" algn="l"/>
              </a:tabLst>
            </a:pPr>
            <a:r>
              <a:rPr lang="en-US" sz="1400" b="1" strike="noStrike" spc="-1">
                <a:solidFill>
                  <a:srgbClr val="F67E27"/>
                </a:solidFill>
                <a:latin typeface="Calibri"/>
                <a:ea typeface="Calibri"/>
              </a:rPr>
              <a:t>Young Professionals</a:t>
            </a:r>
            <a:r>
              <a:rPr lang="en-US" sz="1400" b="0" strike="noStrike" spc="-1">
                <a:solidFill>
                  <a:srgbClr val="F67E27"/>
                </a:solidFill>
                <a:latin typeface="Calibri"/>
                <a:ea typeface="Calibri"/>
              </a:rPr>
              <a:t> </a:t>
            </a:r>
            <a:r>
              <a:rPr lang="en-US" sz="1400" b="0" strike="noStrike" spc="-1">
                <a:solidFill>
                  <a:srgbClr val="000000"/>
                </a:solidFill>
                <a:latin typeface="Calibri"/>
                <a:ea typeface="Calibri"/>
              </a:rPr>
              <a:t>community, organizing meet-ups and forums at most IES conferences and other events</a:t>
            </a:r>
            <a:endParaRPr lang="en-US" sz="1400" b="0" strike="noStrike" spc="-1">
              <a:solidFill>
                <a:srgbClr val="000000"/>
              </a:solidFill>
              <a:latin typeface="Arial"/>
            </a:endParaRPr>
          </a:p>
          <a:p>
            <a:pPr marL="177840" indent="-177840">
              <a:lnSpc>
                <a:spcPct val="100000"/>
              </a:lnSpc>
              <a:spcAft>
                <a:spcPts val="601"/>
              </a:spcAft>
              <a:buClr>
                <a:srgbClr val="0066A1"/>
              </a:buClr>
              <a:buSzPct val="110000"/>
              <a:buFont typeface="Arial"/>
              <a:buChar char="•"/>
              <a:tabLst>
                <a:tab pos="0" algn="l"/>
              </a:tabLst>
            </a:pPr>
            <a:r>
              <a:rPr lang="en-US" sz="1400" b="1" strike="noStrike" spc="-1">
                <a:solidFill>
                  <a:srgbClr val="F67E27"/>
                </a:solidFill>
                <a:latin typeface="Calibri"/>
                <a:ea typeface="Calibri"/>
              </a:rPr>
              <a:t>Women in Industrial Electronics </a:t>
            </a:r>
            <a:r>
              <a:rPr lang="en-US" sz="1400" b="0" strike="noStrike" spc="-1">
                <a:solidFill>
                  <a:srgbClr val="000000"/>
                </a:solidFill>
                <a:latin typeface="Calibri"/>
                <a:ea typeface="Calibri"/>
              </a:rPr>
              <a:t>promoting women and advancing diverse talents</a:t>
            </a:r>
            <a:endParaRPr lang="en-US" sz="1400" b="0" strike="noStrike" spc="-1">
              <a:solidFill>
                <a:srgbClr val="000000"/>
              </a:solidFill>
              <a:latin typeface="Arial"/>
            </a:endParaRPr>
          </a:p>
          <a:p>
            <a:pPr marL="177840" indent="-177840">
              <a:lnSpc>
                <a:spcPct val="100000"/>
              </a:lnSpc>
              <a:spcAft>
                <a:spcPts val="601"/>
              </a:spcAft>
              <a:buClr>
                <a:srgbClr val="0066A1"/>
              </a:buClr>
              <a:buSzPct val="110000"/>
              <a:buFont typeface="Arial"/>
              <a:buChar char="•"/>
              <a:tabLst>
                <a:tab pos="0" algn="l"/>
              </a:tabLst>
            </a:pPr>
            <a:r>
              <a:rPr lang="en-US" sz="1400" b="0" strike="noStrike" spc="-1">
                <a:solidFill>
                  <a:srgbClr val="000000"/>
                </a:solidFill>
                <a:latin typeface="Calibri"/>
                <a:ea typeface="Calibri"/>
              </a:rPr>
              <a:t>Groups participating in </a:t>
            </a:r>
            <a:r>
              <a:rPr lang="en-US" sz="1400" b="1" strike="noStrike" spc="-1">
                <a:solidFill>
                  <a:srgbClr val="F67E27"/>
                </a:solidFill>
                <a:latin typeface="Calibri"/>
                <a:ea typeface="Calibri"/>
              </a:rPr>
              <a:t>humanitarian projects</a:t>
            </a:r>
            <a:r>
              <a:rPr lang="en-US" sz="1400" b="0" strike="noStrike" spc="-1">
                <a:solidFill>
                  <a:srgbClr val="F67E27"/>
                </a:solidFill>
                <a:latin typeface="Calibri"/>
                <a:ea typeface="Calibri"/>
              </a:rPr>
              <a:t> </a:t>
            </a:r>
            <a:r>
              <a:rPr lang="en-US" sz="1400" b="0" strike="noStrike" spc="-1">
                <a:solidFill>
                  <a:srgbClr val="000000"/>
                </a:solidFill>
                <a:latin typeface="Calibri"/>
                <a:ea typeface="Calibri"/>
              </a:rPr>
              <a:t>like IEEE Smart Village</a:t>
            </a:r>
            <a:endParaRPr lang="en-US" sz="1400" b="0" strike="noStrike" spc="-1">
              <a:solidFill>
                <a:srgbClr val="000000"/>
              </a:solidFill>
              <a:latin typeface="Arial"/>
            </a:endParaRPr>
          </a:p>
          <a:p>
            <a:pPr>
              <a:lnSpc>
                <a:spcPct val="100000"/>
              </a:lnSpc>
              <a:tabLst>
                <a:tab pos="0" algn="l"/>
              </a:tabLst>
            </a:pPr>
            <a:r>
              <a:rPr lang="en-US" sz="1400" b="0" strike="noStrike" spc="-1">
                <a:solidFill>
                  <a:srgbClr val="000000"/>
                </a:solidFill>
                <a:latin typeface="Calibri"/>
                <a:ea typeface="Calibri"/>
              </a:rPr>
              <a:t>All these communities are managed by volunteer members of the Society and are open to any IES member.</a:t>
            </a:r>
            <a:endParaRPr lang="en-US" sz="1400" b="0" strike="noStrike" spc="-1">
              <a:solidFill>
                <a:srgbClr val="000000"/>
              </a:solidFill>
              <a:latin typeface="Arial"/>
            </a:endParaRPr>
          </a:p>
          <a:p>
            <a:pPr marL="7920">
              <a:lnSpc>
                <a:spcPct val="100000"/>
              </a:lnSpc>
              <a:spcAft>
                <a:spcPts val="601"/>
              </a:spcAft>
              <a:tabLst>
                <a:tab pos="0" algn="l"/>
              </a:tabLst>
            </a:pPr>
            <a:endParaRPr lang="en-US" sz="1400" b="0" strike="noStrike" spc="-1">
              <a:solidFill>
                <a:srgbClr val="000000"/>
              </a:solidFill>
              <a:latin typeface="Arial"/>
            </a:endParaRPr>
          </a:p>
          <a:p>
            <a:pPr marL="7920">
              <a:lnSpc>
                <a:spcPct val="100000"/>
              </a:lnSpc>
              <a:spcAft>
                <a:spcPts val="601"/>
              </a:spcAft>
              <a:tabLst>
                <a:tab pos="0" algn="l"/>
              </a:tabLst>
            </a:pPr>
            <a:endParaRPr lang="en-US" sz="1400" b="0" strike="noStrike" spc="-1">
              <a:solidFill>
                <a:srgbClr val="000000"/>
              </a:solidFill>
              <a:latin typeface="Arial"/>
            </a:endParaRPr>
          </a:p>
        </p:txBody>
      </p:sp>
      <p:pic>
        <p:nvPicPr>
          <p:cNvPr id="382" name="Google Shape;523;p8"/>
          <p:cNvPicPr/>
          <p:nvPr/>
        </p:nvPicPr>
        <p:blipFill>
          <a:blip r:embed="rId4"/>
          <a:stretch/>
        </p:blipFill>
        <p:spPr>
          <a:xfrm>
            <a:off x="6344280" y="1262160"/>
            <a:ext cx="2558520" cy="2616840"/>
          </a:xfrm>
          <a:prstGeom prst="rect">
            <a:avLst/>
          </a:prstGeom>
          <a:ln w="0">
            <a:noFill/>
          </a:ln>
        </p:spPr>
      </p:pic>
      <p:pic>
        <p:nvPicPr>
          <p:cNvPr id="383" name="Picture 32"/>
          <p:cNvPicPr/>
          <p:nvPr/>
        </p:nvPicPr>
        <p:blipFill>
          <a:blip r:embed="rId5"/>
          <a:stretch/>
        </p:blipFill>
        <p:spPr>
          <a:xfrm>
            <a:off x="0" y="-6120"/>
            <a:ext cx="9141480" cy="682560"/>
          </a:xfrm>
          <a:prstGeom prst="rect">
            <a:avLst/>
          </a:prstGeom>
          <a:ln w="0">
            <a:noFill/>
          </a:ln>
        </p:spPr>
      </p:pic>
      <p:sp>
        <p:nvSpPr>
          <p:cNvPr id="3" name="PlaceHolder 2"/>
          <p:cNvSpPr>
            <a:spLocks noGrp="1"/>
          </p:cNvSpPr>
          <p:nvPr>
            <p:ph type="sldNum" idx="2"/>
          </p:nvPr>
        </p:nvSpPr>
        <p:spPr/>
        <p:txBody>
          <a:bodyPr/>
          <a:lstStyle/>
          <a:p>
            <a:fld id="{ECEDC65F-EDD3-490B-8627-2449B9E853F1}" type="slidenum">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PlaceHolder 1"/>
          <p:cNvSpPr>
            <a:spLocks noGrp="1"/>
          </p:cNvSpPr>
          <p:nvPr>
            <p:ph type="title"/>
          </p:nvPr>
        </p:nvSpPr>
        <p:spPr>
          <a:xfrm>
            <a:off x="180360" y="360720"/>
            <a:ext cx="7449480" cy="465120"/>
          </a:xfrm>
          <a:prstGeom prst="rect">
            <a:avLst/>
          </a:prstGeom>
          <a:noFill/>
          <a:ln w="0">
            <a:noFill/>
          </a:ln>
        </p:spPr>
        <p:txBody>
          <a:bodyPr lIns="0" tIns="45000" rIns="0" bIns="45000" anchor="t">
            <a:noAutofit/>
          </a:bodyPr>
          <a:lstStyle/>
          <a:p>
            <a:pPr indent="0">
              <a:lnSpc>
                <a:spcPct val="90000"/>
              </a:lnSpc>
              <a:buNone/>
              <a:tabLst>
                <a:tab pos="0" algn="l"/>
              </a:tabLst>
            </a:pPr>
            <a:r>
              <a:rPr lang="en-US" sz="2550" b="1" strike="noStrike" spc="-1">
                <a:solidFill>
                  <a:srgbClr val="0066A1"/>
                </a:solidFill>
                <a:latin typeface="Calibri"/>
                <a:ea typeface="Calibri"/>
              </a:rPr>
              <a:t>IES membership allows you to</a:t>
            </a:r>
            <a:endParaRPr lang="en-US" sz="2550" b="0" strike="noStrike" spc="-1">
              <a:solidFill>
                <a:srgbClr val="000000"/>
              </a:solidFill>
              <a:latin typeface="Arial"/>
            </a:endParaRPr>
          </a:p>
        </p:txBody>
      </p:sp>
      <p:sp>
        <p:nvSpPr>
          <p:cNvPr id="409" name="Google Shape;477;p 2"/>
          <p:cNvSpPr/>
          <p:nvPr/>
        </p:nvSpPr>
        <p:spPr>
          <a:xfrm>
            <a:off x="6336000" y="432720"/>
            <a:ext cx="2708280" cy="3364920"/>
          </a:xfrm>
          <a:prstGeom prst="rect">
            <a:avLst/>
          </a:prstGeom>
          <a:noFill/>
          <a:ln w="0">
            <a:noFill/>
          </a:ln>
        </p:spPr>
        <p:style>
          <a:lnRef idx="0">
            <a:scrgbClr r="0" g="0" b="0"/>
          </a:lnRef>
          <a:fillRef idx="0">
            <a:scrgbClr r="0" g="0" b="0"/>
          </a:fillRef>
          <a:effectRef idx="0">
            <a:scrgbClr r="0" g="0" b="0"/>
          </a:effectRef>
          <a:fontRef idx="minor"/>
        </p:style>
        <p:txBody>
          <a:bodyPr lIns="0" tIns="0" rIns="90000" bIns="45000" anchor="t">
            <a:noAutofit/>
          </a:bodyPr>
          <a:lstStyle/>
          <a:p>
            <a:pPr marL="7920">
              <a:lnSpc>
                <a:spcPct val="100000"/>
              </a:lnSpc>
              <a:spcAft>
                <a:spcPts val="1800"/>
              </a:spcAft>
            </a:pPr>
            <a:r>
              <a:rPr lang="en-US" sz="1800" b="1" strike="noStrike" spc="-1">
                <a:solidFill>
                  <a:srgbClr val="FFFFFF"/>
                </a:solidFill>
                <a:latin typeface="Calibri"/>
                <a:ea typeface="Calibri"/>
              </a:rPr>
              <a:t>Give back to society</a:t>
            </a:r>
            <a:endParaRPr lang="en-US" sz="1800" b="0" strike="noStrike" spc="-1">
              <a:solidFill>
                <a:srgbClr val="000000"/>
              </a:solidFill>
              <a:latin typeface="Arial"/>
            </a:endParaRPr>
          </a:p>
          <a:p>
            <a:pPr marL="7920">
              <a:lnSpc>
                <a:spcPct val="100000"/>
              </a:lnSpc>
              <a:spcAft>
                <a:spcPts val="1800"/>
              </a:spcAft>
            </a:pPr>
            <a:r>
              <a:rPr lang="en-US" sz="1100" b="0" strike="noStrike" spc="-1">
                <a:solidFill>
                  <a:srgbClr val="FFFFFF"/>
                </a:solidFill>
                <a:latin typeface="Calibri"/>
                <a:ea typeface="Calibri"/>
              </a:rPr>
              <a:t>The IES Industry Forums puts industry executives in contact with researchers and innovators enabling interaction and sharing of industry trends and needs. IES empowers modern industry to shape the future and create a sustainable societal impact.</a:t>
            </a:r>
            <a:endParaRPr lang="en-US" sz="1100" b="0" strike="noStrike" spc="-1">
              <a:solidFill>
                <a:srgbClr val="000000"/>
              </a:solidFill>
              <a:latin typeface="Arial"/>
            </a:endParaRPr>
          </a:p>
          <a:p>
            <a:pPr marL="7920">
              <a:lnSpc>
                <a:spcPct val="100000"/>
              </a:lnSpc>
              <a:spcAft>
                <a:spcPts val="1800"/>
              </a:spcAft>
            </a:pPr>
            <a:r>
              <a:rPr lang="en-US" sz="1100" b="0" strike="noStrike" spc="-1">
                <a:solidFill>
                  <a:srgbClr val="FFFFFF"/>
                </a:solidFill>
                <a:latin typeface="Calibri"/>
                <a:ea typeface="Calibri"/>
              </a:rPr>
              <a:t>Membership in IES allows you to participate in meaningful humanitarian technology activities that address societal challenges such as access to electricity or climate change in a responsible and effective way.</a:t>
            </a:r>
            <a:endParaRPr lang="en-US" sz="1100" b="0" strike="noStrike" spc="-1">
              <a:solidFill>
                <a:srgbClr val="000000"/>
              </a:solidFill>
              <a:latin typeface="Arial"/>
            </a:endParaRPr>
          </a:p>
          <a:p>
            <a:pPr marL="7920">
              <a:lnSpc>
                <a:spcPct val="100000"/>
              </a:lnSpc>
              <a:spcAft>
                <a:spcPts val="1800"/>
              </a:spcAft>
            </a:pPr>
            <a:r>
              <a:rPr lang="en-US" sz="1100" b="0" strike="noStrike" spc="-1">
                <a:solidFill>
                  <a:srgbClr val="FFFFFF"/>
                </a:solidFill>
                <a:latin typeface="Calibri"/>
                <a:ea typeface="Calibri"/>
              </a:rPr>
              <a:t>Education and STEM promotion is at the core of IES activities, and educational resources, courses, webinars, and distinguished lectures are available to members, either in person in different parts of the world, or with online access.</a:t>
            </a:r>
            <a:endParaRPr lang="en-US" sz="1100" b="0" strike="noStrike" spc="-1">
              <a:solidFill>
                <a:srgbClr val="000000"/>
              </a:solidFill>
              <a:latin typeface="Arial"/>
            </a:endParaRPr>
          </a:p>
        </p:txBody>
      </p:sp>
      <p:pic>
        <p:nvPicPr>
          <p:cNvPr id="410" name="Picture 9"/>
          <p:cNvPicPr/>
          <p:nvPr/>
        </p:nvPicPr>
        <p:blipFill>
          <a:blip r:embed="rId2"/>
          <a:stretch/>
        </p:blipFill>
        <p:spPr>
          <a:xfrm>
            <a:off x="36000" y="876600"/>
            <a:ext cx="381240" cy="381240"/>
          </a:xfrm>
          <a:prstGeom prst="rect">
            <a:avLst/>
          </a:prstGeom>
          <a:ln w="0">
            <a:noFill/>
          </a:ln>
        </p:spPr>
      </p:pic>
      <p:pic>
        <p:nvPicPr>
          <p:cNvPr id="411" name="Picture 10"/>
          <p:cNvPicPr/>
          <p:nvPr/>
        </p:nvPicPr>
        <p:blipFill>
          <a:blip r:embed="rId2"/>
          <a:stretch/>
        </p:blipFill>
        <p:spPr>
          <a:xfrm>
            <a:off x="5880600" y="828000"/>
            <a:ext cx="381240" cy="381240"/>
          </a:xfrm>
          <a:prstGeom prst="rect">
            <a:avLst/>
          </a:prstGeom>
          <a:ln w="0">
            <a:noFill/>
          </a:ln>
        </p:spPr>
      </p:pic>
      <p:pic>
        <p:nvPicPr>
          <p:cNvPr id="412" name="Picture 11"/>
          <p:cNvPicPr/>
          <p:nvPr/>
        </p:nvPicPr>
        <p:blipFill>
          <a:blip r:embed="rId2"/>
          <a:stretch/>
        </p:blipFill>
        <p:spPr>
          <a:xfrm>
            <a:off x="5880600" y="2052000"/>
            <a:ext cx="381240" cy="381240"/>
          </a:xfrm>
          <a:prstGeom prst="rect">
            <a:avLst/>
          </a:prstGeom>
          <a:ln w="0">
            <a:noFill/>
          </a:ln>
        </p:spPr>
      </p:pic>
      <p:pic>
        <p:nvPicPr>
          <p:cNvPr id="413" name="Picture 12"/>
          <p:cNvPicPr/>
          <p:nvPr/>
        </p:nvPicPr>
        <p:blipFill>
          <a:blip r:embed="rId2"/>
          <a:stretch/>
        </p:blipFill>
        <p:spPr>
          <a:xfrm>
            <a:off x="5880600" y="3144600"/>
            <a:ext cx="381240" cy="381240"/>
          </a:xfrm>
          <a:prstGeom prst="rect">
            <a:avLst/>
          </a:prstGeom>
          <a:ln w="0">
            <a:noFill/>
          </a:ln>
        </p:spPr>
      </p:pic>
      <p:sp>
        <p:nvSpPr>
          <p:cNvPr id="414" name="Google Shape;476;p 1"/>
          <p:cNvSpPr/>
          <p:nvPr/>
        </p:nvSpPr>
        <p:spPr>
          <a:xfrm>
            <a:off x="605160" y="864000"/>
            <a:ext cx="2236680" cy="42984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ct val="100000"/>
              </a:lnSpc>
              <a:spcAft>
                <a:spcPts val="601"/>
              </a:spcAft>
              <a:tabLst>
                <a:tab pos="0" algn="l"/>
              </a:tabLst>
            </a:pPr>
            <a:r>
              <a:rPr lang="en-US" sz="1800" b="1" strike="noStrike" spc="-1">
                <a:solidFill>
                  <a:srgbClr val="000000"/>
                </a:solidFill>
                <a:latin typeface="Calibri"/>
                <a:ea typeface="Calibri"/>
              </a:rPr>
              <a:t>Join our communities</a:t>
            </a:r>
            <a:endParaRPr lang="en-US" sz="1800" b="0" strike="noStrike" spc="-1">
              <a:solidFill>
                <a:srgbClr val="000000"/>
              </a:solidFill>
              <a:latin typeface="Arial"/>
            </a:endParaRPr>
          </a:p>
        </p:txBody>
      </p:sp>
      <p:sp>
        <p:nvSpPr>
          <p:cNvPr id="415" name="Google Shape;476;p 3"/>
          <p:cNvSpPr/>
          <p:nvPr/>
        </p:nvSpPr>
        <p:spPr>
          <a:xfrm>
            <a:off x="569160" y="1332000"/>
            <a:ext cx="5044680" cy="42984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a:lnSpc>
                <a:spcPct val="100000"/>
              </a:lnSpc>
              <a:spcAft>
                <a:spcPts val="601"/>
              </a:spcAft>
              <a:tabLst>
                <a:tab pos="0" algn="l"/>
              </a:tabLst>
            </a:pPr>
            <a:r>
              <a:rPr lang="en-US" sz="1800" b="1" strike="noStrike" spc="-1">
                <a:solidFill>
                  <a:srgbClr val="000000"/>
                </a:solidFill>
                <a:latin typeface="Calibri"/>
                <a:ea typeface="Calibri"/>
              </a:rPr>
              <a:t>Access knowledge and networking</a:t>
            </a:r>
            <a:endParaRPr lang="en-US" sz="1800" b="0" strike="noStrike" spc="-1">
              <a:solidFill>
                <a:srgbClr val="000000"/>
              </a:solidFill>
              <a:latin typeface="Arial"/>
            </a:endParaRPr>
          </a:p>
          <a:p>
            <a:pPr>
              <a:lnSpc>
                <a:spcPct val="100000"/>
              </a:lnSpc>
              <a:spcAft>
                <a:spcPts val="601"/>
              </a:spcAft>
              <a:tabLst>
                <a:tab pos="0" algn="l"/>
              </a:tabLst>
            </a:pPr>
            <a:r>
              <a:rPr lang="en-US" sz="1200" b="0" strike="noStrike" spc="-1">
                <a:solidFill>
                  <a:srgbClr val="000000"/>
                </a:solidFill>
                <a:latin typeface="Calibri"/>
                <a:ea typeface="Calibri"/>
              </a:rPr>
              <a:t>Get the IEEE Industrial Electronics Magazine in print and online as well as access to the following:</a:t>
            </a:r>
            <a:endParaRPr lang="en-US" sz="1200" b="0" strike="noStrike" spc="-1">
              <a:solidFill>
                <a:srgbClr val="000000"/>
              </a:solidFill>
              <a:latin typeface="Arial"/>
            </a:endParaRPr>
          </a:p>
          <a:p>
            <a:pPr>
              <a:lnSpc>
                <a:spcPct val="100000"/>
              </a:lnSpc>
              <a:spcAft>
                <a:spcPts val="601"/>
              </a:spcAft>
              <a:tabLst>
                <a:tab pos="0" algn="l"/>
              </a:tabLst>
            </a:pPr>
            <a:r>
              <a:rPr lang="en-US" sz="1200" b="0" strike="noStrike" spc="-1">
                <a:solidFill>
                  <a:srgbClr val="000000"/>
                </a:solidFill>
                <a:latin typeface="Calibri"/>
                <a:ea typeface="Calibri"/>
              </a:rPr>
              <a:t>• IEEE Transactions on Industrial Electronics</a:t>
            </a:r>
            <a:endParaRPr lang="en-US" sz="1200" b="0" strike="noStrike" spc="-1">
              <a:solidFill>
                <a:srgbClr val="000000"/>
              </a:solidFill>
              <a:latin typeface="Arial"/>
            </a:endParaRPr>
          </a:p>
          <a:p>
            <a:pPr>
              <a:lnSpc>
                <a:spcPct val="100000"/>
              </a:lnSpc>
              <a:spcAft>
                <a:spcPts val="601"/>
              </a:spcAft>
              <a:tabLst>
                <a:tab pos="0" algn="l"/>
              </a:tabLst>
            </a:pPr>
            <a:r>
              <a:rPr lang="en-US" sz="1200" b="0" strike="noStrike" spc="-1">
                <a:solidFill>
                  <a:srgbClr val="000000"/>
                </a:solidFill>
                <a:latin typeface="Calibri"/>
                <a:ea typeface="Calibri"/>
              </a:rPr>
              <a:t>• IEEE Transactions on Industrial Informatics</a:t>
            </a:r>
            <a:endParaRPr lang="en-US" sz="1200" b="0" strike="noStrike" spc="-1">
              <a:solidFill>
                <a:srgbClr val="000000"/>
              </a:solidFill>
              <a:latin typeface="Arial"/>
            </a:endParaRPr>
          </a:p>
          <a:p>
            <a:pPr>
              <a:lnSpc>
                <a:spcPct val="100000"/>
              </a:lnSpc>
              <a:spcAft>
                <a:spcPts val="601"/>
              </a:spcAft>
              <a:tabLst>
                <a:tab pos="0" algn="l"/>
              </a:tabLst>
            </a:pPr>
            <a:r>
              <a:rPr lang="en-US" sz="1200" b="0" strike="noStrike" spc="-1">
                <a:solidFill>
                  <a:srgbClr val="000000"/>
                </a:solidFill>
                <a:latin typeface="Calibri"/>
                <a:ea typeface="Calibri"/>
              </a:rPr>
              <a:t>• IEEE Journal of Emerging and Selected Topics in Industrial Electronics</a:t>
            </a:r>
            <a:endParaRPr lang="en-US" sz="1200" b="0" strike="noStrike" spc="-1">
              <a:solidFill>
                <a:srgbClr val="000000"/>
              </a:solidFill>
              <a:latin typeface="Arial"/>
            </a:endParaRPr>
          </a:p>
          <a:p>
            <a:pPr>
              <a:lnSpc>
                <a:spcPct val="100000"/>
              </a:lnSpc>
              <a:spcAft>
                <a:spcPts val="601"/>
              </a:spcAft>
              <a:tabLst>
                <a:tab pos="0" algn="l"/>
              </a:tabLst>
            </a:pPr>
            <a:r>
              <a:rPr lang="en-US" sz="1200" b="0" strike="noStrike" spc="-1">
                <a:solidFill>
                  <a:srgbClr val="000000"/>
                </a:solidFill>
                <a:latin typeface="Calibri"/>
                <a:ea typeface="Calibri"/>
              </a:rPr>
              <a:t>• IEEE Open Journal of the Industrial Electronics Society (OJ-IES)</a:t>
            </a:r>
            <a:endParaRPr lang="en-US" sz="1200" b="0" strike="noStrike" spc="-1">
              <a:solidFill>
                <a:srgbClr val="000000"/>
              </a:solidFill>
              <a:latin typeface="Arial"/>
            </a:endParaRPr>
          </a:p>
          <a:p>
            <a:pPr>
              <a:lnSpc>
                <a:spcPct val="100000"/>
              </a:lnSpc>
              <a:spcAft>
                <a:spcPts val="601"/>
              </a:spcAft>
              <a:tabLst>
                <a:tab pos="0" algn="l"/>
              </a:tabLst>
            </a:pPr>
            <a:r>
              <a:rPr lang="en-US" sz="1200" b="0" strike="noStrike" spc="-1">
                <a:solidFill>
                  <a:srgbClr val="000000"/>
                </a:solidFill>
                <a:latin typeface="Calibri"/>
                <a:ea typeface="Calibri"/>
              </a:rPr>
              <a:t>• IEEE Transactions on Industrial Cyber-Physical Systems</a:t>
            </a:r>
            <a:endParaRPr lang="en-US" sz="1200" b="0" strike="noStrike" spc="-1">
              <a:solidFill>
                <a:srgbClr val="000000"/>
              </a:solidFill>
              <a:latin typeface="Arial"/>
            </a:endParaRPr>
          </a:p>
          <a:p>
            <a:pPr>
              <a:lnSpc>
                <a:spcPct val="100000"/>
              </a:lnSpc>
              <a:spcAft>
                <a:spcPts val="601"/>
              </a:spcAft>
              <a:tabLst>
                <a:tab pos="0" algn="l"/>
              </a:tabLst>
            </a:pPr>
            <a:r>
              <a:rPr lang="en-US" sz="1200" b="0" strike="noStrike" spc="-1">
                <a:solidFill>
                  <a:srgbClr val="000000"/>
                </a:solidFill>
                <a:latin typeface="Calibri"/>
                <a:ea typeface="Calibri"/>
              </a:rPr>
              <a:t>• Networking opportunities with global technical experts</a:t>
            </a:r>
            <a:endParaRPr lang="en-US" sz="1200" b="0" strike="noStrike" spc="-1">
              <a:solidFill>
                <a:srgbClr val="000000"/>
              </a:solidFill>
              <a:latin typeface="Arial"/>
            </a:endParaRPr>
          </a:p>
          <a:p>
            <a:pPr>
              <a:lnSpc>
                <a:spcPct val="100000"/>
              </a:lnSpc>
              <a:spcAft>
                <a:spcPts val="601"/>
              </a:spcAft>
              <a:tabLst>
                <a:tab pos="0" algn="l"/>
              </a:tabLst>
            </a:pPr>
            <a:r>
              <a:rPr lang="en-US" sz="1200" b="0" strike="noStrike" spc="-1">
                <a:solidFill>
                  <a:srgbClr val="000000"/>
                </a:solidFill>
                <a:latin typeface="Calibri"/>
                <a:ea typeface="Calibri"/>
              </a:rPr>
              <a:t>• Industry activities and/or conferences</a:t>
            </a:r>
            <a:endParaRPr lang="en-US" sz="1200" b="0" strike="noStrike" spc="-1">
              <a:solidFill>
                <a:srgbClr val="000000"/>
              </a:solidFill>
              <a:latin typeface="Arial"/>
            </a:endParaRPr>
          </a:p>
          <a:p>
            <a:pPr>
              <a:lnSpc>
                <a:spcPct val="100000"/>
              </a:lnSpc>
              <a:spcAft>
                <a:spcPts val="601"/>
              </a:spcAft>
              <a:tabLst>
                <a:tab pos="0" algn="l"/>
              </a:tabLst>
            </a:pPr>
            <a:r>
              <a:rPr lang="en-US" sz="1200" b="0" strike="noStrike" spc="-1">
                <a:solidFill>
                  <a:srgbClr val="000000"/>
                </a:solidFill>
                <a:latin typeface="Calibri"/>
                <a:ea typeface="Calibri"/>
              </a:rPr>
              <a:t>• Discounted access to over 30 conferences annually</a:t>
            </a:r>
            <a:endParaRPr lang="en-US" sz="1200" b="0" strike="noStrike" spc="-1">
              <a:solidFill>
                <a:srgbClr val="000000"/>
              </a:solidFill>
              <a:latin typeface="Arial"/>
            </a:endParaRPr>
          </a:p>
          <a:p>
            <a:pPr>
              <a:lnSpc>
                <a:spcPct val="100000"/>
              </a:lnSpc>
              <a:spcAft>
                <a:spcPts val="601"/>
              </a:spcAft>
              <a:tabLst>
                <a:tab pos="0" algn="l"/>
              </a:tabLst>
            </a:pPr>
            <a:r>
              <a:rPr lang="en-US" sz="1200" b="0" strike="noStrike" spc="-1">
                <a:solidFill>
                  <a:srgbClr val="000000"/>
                </a:solidFill>
                <a:latin typeface="Calibri"/>
                <a:ea typeface="Calibri"/>
              </a:rPr>
              <a:t>• Support for students and recent graduates</a:t>
            </a:r>
            <a:endParaRPr lang="en-US" sz="1200" b="0" strike="noStrike" spc="-1">
              <a:solidFill>
                <a:srgbClr val="000000"/>
              </a:solidFill>
              <a:latin typeface="Arial"/>
            </a:endParaRPr>
          </a:p>
        </p:txBody>
      </p:sp>
      <p:pic>
        <p:nvPicPr>
          <p:cNvPr id="416" name="Picture 3"/>
          <p:cNvPicPr/>
          <p:nvPr/>
        </p:nvPicPr>
        <p:blipFill>
          <a:blip r:embed="rId2"/>
          <a:stretch/>
        </p:blipFill>
        <p:spPr>
          <a:xfrm>
            <a:off x="36360" y="1344960"/>
            <a:ext cx="381240" cy="381240"/>
          </a:xfrm>
          <a:prstGeom prst="rect">
            <a:avLst/>
          </a:prstGeom>
          <a:ln w="0">
            <a:noFill/>
          </a:ln>
        </p:spPr>
      </p:pic>
      <p:sp>
        <p:nvSpPr>
          <p:cNvPr id="3" name="PlaceHolder 2"/>
          <p:cNvSpPr>
            <a:spLocks noGrp="1"/>
          </p:cNvSpPr>
          <p:nvPr>
            <p:ph type="sldNum" idx="4"/>
          </p:nvPr>
        </p:nvSpPr>
        <p:spPr/>
        <p:txBody>
          <a:bodyPr/>
          <a:lstStyle/>
          <a:p>
            <a:fld id="{8FC5CDEB-7805-48CF-85CF-9F9BD8F3D717}" type="slidenum">
              <a:t>9</a:t>
            </a:fld>
            <a:endParaRPr/>
          </a:p>
        </p:txBody>
      </p:sp>
    </p:spTree>
  </p:cSld>
  <p:clrMapOvr>
    <a:masterClrMapping/>
  </p:clrMapOvr>
</p:sld>
</file>

<file path=ppt/theme/theme1.xml><?xml version="1.0" encoding="utf-8"?>
<a:theme xmlns:a="http://schemas.openxmlformats.org/drawingml/2006/main" name="Theme 1">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 1">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 1">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me 1">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16-DCI-113_Branded_PPT_Template_B_Final_FullScreen</Template>
  <Application>Microsoft Office PowerPoint</Application>
  <PresentationFormat>Presentación en pantalla (16:9)</PresentationFormat>
  <Slides>14</Slides>
  <Notes>0</Notes>
  <HiddenSlides>0</HiddenSlides>
  <ScaleCrop>false</ScaleCrop>
  <HeadingPairs>
    <vt:vector size="4" baseType="variant">
      <vt:variant>
        <vt:lpstr>Tema</vt:lpstr>
      </vt:variant>
      <vt:variant>
        <vt:i4>6</vt:i4>
      </vt:variant>
      <vt:variant>
        <vt:lpstr>Títulos de diapositiva</vt:lpstr>
      </vt:variant>
      <vt:variant>
        <vt:i4>14</vt:i4>
      </vt:variant>
    </vt:vector>
  </HeadingPairs>
  <TitlesOfParts>
    <vt:vector size="20" baseType="lpstr">
      <vt:lpstr>Theme 1</vt:lpstr>
      <vt:lpstr>Theme 1</vt:lpstr>
      <vt:lpstr>Theme 1</vt:lpstr>
      <vt:lpstr>Theme 1</vt:lpstr>
      <vt:lpstr>Office Theme</vt:lpstr>
      <vt:lpstr>Office Theme</vt:lpstr>
      <vt:lpstr>The community of professionals in advanced electronics</vt:lpstr>
      <vt:lpstr>What is IES?</vt:lpstr>
      <vt:lpstr>Presentación de PowerPoint</vt:lpstr>
      <vt:lpstr>The IEEE Industrial Electronics Society</vt:lpstr>
      <vt:lpstr>Publications</vt:lpstr>
      <vt:lpstr>Publications</vt:lpstr>
      <vt:lpstr>Conferences</vt:lpstr>
      <vt:lpstr>Resources for Members</vt:lpstr>
      <vt:lpstr>IES membership allows you to</vt:lpstr>
      <vt:lpstr>The IEEE Industrial Electronics Society</vt:lpstr>
      <vt:lpstr>The IEEE Industrial Electronics Society</vt:lpstr>
      <vt:lpstr>Volunteer for IES</vt:lpstr>
      <vt:lpstr>Presentación de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dc:description/>
  <cp:revision>21</cp:revision>
  <dcterms:created xsi:type="dcterms:W3CDTF">2016-10-24T19:40:55Z</dcterms:created>
  <dcterms:modified xsi:type="dcterms:W3CDTF">2024-02-06T10:25:00Z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On-screen Show (16:9)</vt:lpwstr>
  </property>
  <property fmtid="{D5CDD505-2E9C-101B-9397-08002B2CF9AE}" pid="3" name="Slides">
    <vt:i4>11</vt:i4>
  </property>
</Properties>
</file>